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2" r:id="rId5"/>
    <p:sldId id="283" r:id="rId6"/>
    <p:sldId id="281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self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</a:t>
            </a:r>
            <a:r>
              <a:rPr lang="en-US" altLang="en-US" sz="1800" b="1" dirty="0" smtClean="0">
                <a:ea typeface="+mn-ea"/>
              </a:rPr>
              <a:t>14/0431r0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self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self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802.11 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Beijing </a:t>
            </a:r>
            <a:r>
              <a:rPr lang="en-US" sz="2800" dirty="0">
                <a:latin typeface="Times New Roman" charset="0"/>
              </a:rPr>
              <a:t>Closing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2014-03-21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self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March 2014 </a:t>
            </a:r>
            <a:r>
              <a:rPr lang="en-US" dirty="0">
                <a:latin typeface="Times New Roman" charset="0"/>
              </a:rPr>
              <a:t>IEEE 802.11 Regulatory Standing Committee meeting in </a:t>
            </a:r>
            <a:r>
              <a:rPr lang="en-US" dirty="0" smtClean="0">
                <a:latin typeface="Times New Roman" charset="0"/>
              </a:rPr>
              <a:t>Beijing.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Times New Roman" charset="0"/>
                <a:ea typeface="MS PGothic" charset="0"/>
              </a:rPr>
              <a:t>Regulatory summaries</a:t>
            </a:r>
          </a:p>
          <a:p>
            <a:pPr eaLnBrk="1" hangingPunct="1"/>
            <a:r>
              <a:rPr lang="en-US" sz="2800" dirty="0" smtClean="0">
                <a:latin typeface="Times New Roman" charset="0"/>
                <a:ea typeface="MS PGothic" charset="0"/>
              </a:rPr>
              <a:t>[Potential] Action items</a:t>
            </a:r>
          </a:p>
          <a:p>
            <a:pPr eaLnBrk="1" hangingPunct="1"/>
            <a:r>
              <a:rPr lang="en-US" sz="2800" dirty="0" smtClean="0">
                <a:latin typeface="Times New Roman" charset="0"/>
                <a:ea typeface="MS PGothic" charset="0"/>
              </a:rPr>
              <a:t>DSRC Coexistence </a:t>
            </a:r>
          </a:p>
          <a:p>
            <a:pPr eaLnBrk="1" hangingPunct="1">
              <a:spcBef>
                <a:spcPct val="0"/>
              </a:spcBef>
            </a:pPr>
            <a:r>
              <a:rPr lang="en-US" sz="2800" dirty="0" smtClean="0">
                <a:latin typeface="Times New Roman" charset="0"/>
                <a:ea typeface="MS PGothic" charset="0"/>
              </a:rPr>
              <a:t>AOB </a:t>
            </a:r>
          </a:p>
          <a:p>
            <a:pPr eaLnBrk="1" hangingPunct="1">
              <a:spcBef>
                <a:spcPct val="0"/>
              </a:spcBef>
            </a:pPr>
            <a:r>
              <a:rPr lang="en-US" sz="2800" dirty="0" smtClean="0">
                <a:latin typeface="Times New Roman" charset="0"/>
                <a:ea typeface="MS PGothic" charset="0"/>
              </a:rPr>
              <a:t>Adjourn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self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Accomplishments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>
                <a:latin typeface="Times New Roman" charset="0"/>
              </a:rPr>
              <a:t>Re-elected Rich Kennedy as Chair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Regulatory summaries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Asia </a:t>
            </a:r>
            <a:endParaRPr lang="en-US" dirty="0">
              <a:latin typeface="Times New Roman" charset="0"/>
            </a:endParaRPr>
          </a:p>
          <a:p>
            <a:pPr lvl="1" eaLnBrk="1" hangingPunct="1"/>
            <a:r>
              <a:rPr lang="en-US" dirty="0">
                <a:latin typeface="Times New Roman" charset="0"/>
              </a:rPr>
              <a:t>EU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North America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DSRC Coexistence Tiger Team update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ECC consultation response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Approved comments on LTE in 2300 to 2400 MHz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Decided not to send </a:t>
            </a:r>
            <a:r>
              <a:rPr lang="en-US" dirty="0" err="1" smtClean="0">
                <a:latin typeface="Times New Roman" charset="0"/>
              </a:rPr>
              <a:t>Globalstar</a:t>
            </a:r>
            <a:r>
              <a:rPr lang="en-US" dirty="0" smtClean="0">
                <a:latin typeface="Times New Roman" charset="0"/>
              </a:rPr>
              <a:t> NPRM Comments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Decided to wait for 3GPP work item re LTE-U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self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Teleconferences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imes New Roman" charset="0"/>
              </a:rPr>
              <a:t>Regulatory SC</a:t>
            </a:r>
          </a:p>
          <a:p>
            <a:pPr lvl="1"/>
            <a:r>
              <a:rPr lang="en-US" sz="2400" dirty="0">
                <a:latin typeface="Times New Roman" charset="0"/>
              </a:rPr>
              <a:t>Bi-weekly on Thursdays, 12:30 to 14:00 ET</a:t>
            </a:r>
          </a:p>
          <a:p>
            <a:pPr lvl="1"/>
            <a:r>
              <a:rPr lang="en-US" sz="2400" dirty="0">
                <a:latin typeface="Times New Roman" charset="0"/>
              </a:rPr>
              <a:t>Through </a:t>
            </a:r>
            <a:r>
              <a:rPr lang="en-US" sz="2400" dirty="0" smtClean="0">
                <a:latin typeface="Times New Roman" charset="0"/>
              </a:rPr>
              <a:t>May </a:t>
            </a:r>
            <a:r>
              <a:rPr lang="en-US" sz="2400" dirty="0">
                <a:latin typeface="Times New Roman" charset="0"/>
              </a:rPr>
              <a:t>31</a:t>
            </a:r>
            <a:r>
              <a:rPr lang="en-US" sz="2400" baseline="30000" dirty="0">
                <a:latin typeface="Times New Roman" charset="0"/>
              </a:rPr>
              <a:t>st</a:t>
            </a:r>
            <a:r>
              <a:rPr lang="en-US" sz="2400" dirty="0">
                <a:latin typeface="Times New Roman" charset="0"/>
              </a:rPr>
              <a:t> </a:t>
            </a:r>
          </a:p>
          <a:p>
            <a:r>
              <a:rPr lang="en-US" sz="2800" dirty="0">
                <a:latin typeface="Times New Roman" charset="0"/>
              </a:rPr>
              <a:t>Weekly DSRC Coexistence Tiger Team</a:t>
            </a:r>
          </a:p>
          <a:p>
            <a:pPr lvl="1"/>
            <a:r>
              <a:rPr lang="en-US" sz="2400" dirty="0">
                <a:latin typeface="Times New Roman" charset="0"/>
              </a:rPr>
              <a:t>Weekly on Fridays, 13:00 to 14:00 ET</a:t>
            </a:r>
          </a:p>
          <a:p>
            <a:pPr lvl="1"/>
            <a:r>
              <a:rPr lang="en-US" sz="2400">
                <a:latin typeface="Times New Roman" charset="0"/>
              </a:rPr>
              <a:t>Through </a:t>
            </a:r>
            <a:r>
              <a:rPr lang="en-US" sz="2400" smtClean="0">
                <a:latin typeface="Times New Roman" charset="0"/>
              </a:rPr>
              <a:t>May </a:t>
            </a:r>
            <a:r>
              <a:rPr lang="en-US" sz="2400" dirty="0">
                <a:latin typeface="Times New Roman" charset="0"/>
              </a:rPr>
              <a:t>31</a:t>
            </a:r>
            <a:r>
              <a:rPr lang="en-US" sz="2400" baseline="30000" dirty="0">
                <a:latin typeface="Times New Roman" charset="0"/>
              </a:rPr>
              <a:t>st</a:t>
            </a:r>
            <a:r>
              <a:rPr lang="en-US" sz="2400" dirty="0">
                <a:latin typeface="Times New Roman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self</a:t>
            </a:r>
            <a:endParaRPr lang="en-US"/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A8DFCE7-9E5A-DC48-B2C7-5C57F1A27ABB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31111</TotalTime>
  <Words>214</Words>
  <Application>Microsoft Macintosh PowerPoint</Application>
  <PresentationFormat>On-screen Show (4:3)</PresentationFormat>
  <Paragraphs>53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Times New Roman</vt:lpstr>
      <vt:lpstr>ＭＳ Ｐゴシック</vt:lpstr>
      <vt:lpstr>Arial</vt:lpstr>
      <vt:lpstr>Calibri</vt:lpstr>
      <vt:lpstr>802-11-Submission</vt:lpstr>
      <vt:lpstr>Custom Design</vt:lpstr>
      <vt:lpstr>Microsoft Word 97 - 2004 Document</vt:lpstr>
      <vt:lpstr>IEEE 802.11 Regulatory SC Beijing Closing Report</vt:lpstr>
      <vt:lpstr>Abstract</vt:lpstr>
      <vt:lpstr>Agenda</vt:lpstr>
      <vt:lpstr>Accomplishments</vt:lpstr>
      <vt:lpstr>Teleconferences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 Kennedy</cp:lastModifiedBy>
  <cp:revision>1197</cp:revision>
  <cp:lastPrinted>1998-02-10T13:28:06Z</cp:lastPrinted>
  <dcterms:created xsi:type="dcterms:W3CDTF">2009-04-21T18:18:19Z</dcterms:created>
  <dcterms:modified xsi:type="dcterms:W3CDTF">2014-03-19T03:04:25Z</dcterms:modified>
</cp:coreProperties>
</file>