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296" r:id="rId3"/>
    <p:sldId id="297" r:id="rId4"/>
    <p:sldId id="307" r:id="rId5"/>
    <p:sldId id="304" r:id="rId6"/>
    <p:sldId id="303" r:id="rId7"/>
    <p:sldId id="30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59" autoAdjust="0"/>
  </p:normalViewPr>
  <p:slideViewPr>
    <p:cSldViewPr>
      <p:cViewPr varScale="1">
        <p:scale>
          <a:sx n="57" d="100"/>
          <a:sy n="57" d="100"/>
        </p:scale>
        <p:origin x="-90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4/19-14-0025-00-0000-march-2014-opening-report.ppt" TargetMode="External"/><Relationship Id="rId2" Type="http://schemas.openxmlformats.org/officeDocument/2006/relationships/hyperlink" Target="https://mentor.ieee.org/802.19/dcn/14/19-14-0026-00-0001-march-2014-tg-agenda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4/19-14-0022-01-0000-march-2014-wg-agenda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802.19 </a:t>
            </a:r>
            <a:r>
              <a:rPr lang="en-US" dirty="0" smtClean="0"/>
              <a:t>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2014-03-19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Document" r:id="rId3" imgW="8262143" imgH="2875827" progId="Word.Document.8">
                  <p:embed/>
                </p:oleObj>
              </mc:Choice>
              <mc:Fallback>
                <p:oleObj name="Document" r:id="rId3" imgW="8262143" imgH="28758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8063"/>
                        <a:ext cx="7664450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March 802.19 </a:t>
            </a:r>
            <a:r>
              <a:rPr lang="en-US" dirty="0" smtClean="0"/>
              <a:t>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</a:t>
            </a:r>
            <a:r>
              <a:rPr lang="en-US" dirty="0"/>
              <a:t>March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WG leadership elections</a:t>
            </a:r>
          </a:p>
          <a:p>
            <a:r>
              <a:rPr lang="en-US" altLang="en-US" sz="2800" dirty="0"/>
              <a:t>Motion to forward 802.19.1 draft to </a:t>
            </a:r>
            <a:r>
              <a:rPr lang="en-US" altLang="en-US" sz="2800" dirty="0" err="1"/>
              <a:t>RevCom</a:t>
            </a:r>
            <a:endParaRPr lang="en-US" altLang="en-US" sz="2800" dirty="0"/>
          </a:p>
          <a:p>
            <a:r>
              <a:rPr lang="en-US" altLang="en-US" sz="2800" dirty="0" smtClean="0"/>
              <a:t>Discussion </a:t>
            </a:r>
            <a:r>
              <a:rPr lang="en-US" altLang="en-US" sz="2800" dirty="0"/>
              <a:t>on Future 802.19 </a:t>
            </a:r>
            <a:r>
              <a:rPr lang="en-US" altLang="en-US" sz="2800" dirty="0" smtClean="0"/>
              <a:t>Activities</a:t>
            </a:r>
            <a:endParaRPr lang="en-US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Ballot on 802.15.4n CA document closed on March 10</a:t>
            </a:r>
          </a:p>
          <a:p>
            <a:r>
              <a:rPr lang="en-US" dirty="0" smtClean="0"/>
              <a:t>Approve: 12</a:t>
            </a:r>
            <a:endParaRPr lang="en-US" dirty="0"/>
          </a:p>
          <a:p>
            <a:r>
              <a:rPr lang="en-US" dirty="0" smtClean="0"/>
              <a:t>Disapprove: 0</a:t>
            </a:r>
            <a:endParaRPr lang="en-US" dirty="0"/>
          </a:p>
          <a:p>
            <a:r>
              <a:rPr lang="en-US" dirty="0" smtClean="0"/>
              <a:t>Abstain: 1</a:t>
            </a:r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were </a:t>
            </a:r>
            <a:r>
              <a:rPr lang="en-US" dirty="0"/>
              <a:t>n</a:t>
            </a:r>
            <a:r>
              <a:rPr lang="en-US" dirty="0" smtClean="0"/>
              <a:t>o comments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7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533400"/>
          </a:xfrm>
        </p:spPr>
        <p:txBody>
          <a:bodyPr/>
          <a:lstStyle/>
          <a:p>
            <a:r>
              <a:rPr lang="en-US" dirty="0" smtClean="0"/>
              <a:t>802.19.1 </a:t>
            </a:r>
            <a:r>
              <a:rPr lang="en-US" altLang="en-US" dirty="0" smtClean="0"/>
              <a:t>Sponsor </a:t>
            </a:r>
            <a:r>
              <a:rPr lang="en-US" altLang="en-US" dirty="0"/>
              <a:t>Ballot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010664"/>
              </p:ext>
            </p:extLst>
          </p:nvPr>
        </p:nvGraphicFramePr>
        <p:xfrm>
          <a:off x="457200" y="1606071"/>
          <a:ext cx="8229600" cy="4413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752600"/>
                <a:gridCol w="1447800"/>
                <a:gridCol w="1371600"/>
                <a:gridCol w="1447800"/>
              </a:tblGrid>
              <a:tr h="3907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Sponsor Ballot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Recirc #1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Recirc #2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Recirc #3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 Number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D3.06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D4.0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D5.0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D5.0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Ballot Closed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12/27/2013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2/7/2014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3/1/2014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3/15/2014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Ballot Group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110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Returned Ballots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with Comments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without Comments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Abstain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Comments Received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102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Rate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85%  ≥ 75%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87% ≥ 75%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88% ≥ 75%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88% ≥ 75%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Abstain Rate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8%</a:t>
                      </a:r>
                      <a:r>
                        <a:rPr lang="en-US" sz="1600" baseline="0" dirty="0" smtClean="0"/>
                        <a:t> &lt; 30%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7% &lt; 30%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7% &lt; 30%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7% &lt; 30%</a:t>
                      </a:r>
                      <a:endParaRPr lang="en-US" sz="1600" dirty="0"/>
                    </a:p>
                  </a:txBody>
                  <a:tcPr marT="45705" marB="45705"/>
                </a:tc>
              </a:tr>
              <a:tr h="335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Approval Rate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91% ≥ 75%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93% ≥ 75%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 ≥ 75%</a:t>
                      </a:r>
                      <a:endParaRPr lang="en-US" sz="16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 ≥ 75%</a:t>
                      </a:r>
                      <a:endParaRPr lang="en-US" sz="1600" dirty="0"/>
                    </a:p>
                  </a:txBody>
                  <a:tcPr marT="45705" marB="4570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09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46138"/>
            <a:ext cx="8081963" cy="540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mentor.ieee.org/802.19/dcn/14/19-14-0026-00-0001-march-2014-tg-agenda.xls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mentor.ieee.org/802.19/dcn/14/19-14-0025-00-0000-march-2014-opening-report.ppt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mentor.ieee.org/802.19/dcn/14/19-14-0022-01-0000-march-2014-wg-agenda.xls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21734</TotalTime>
  <Words>265</Words>
  <Application>Microsoft Office PowerPoint</Application>
  <PresentationFormat>On-screen Show 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March 802.19 Liaison Report</vt:lpstr>
      <vt:lpstr>Abstract</vt:lpstr>
      <vt:lpstr>802.19 March Meeting Plan</vt:lpstr>
      <vt:lpstr>Coexistence Assurance</vt:lpstr>
      <vt:lpstr>802.19.1 Sponsor Ballot Results</vt:lpstr>
      <vt:lpstr>PowerPoint Presentation</vt:lpstr>
      <vt:lpstr>References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868</cp:revision>
  <cp:lastPrinted>1998-02-10T13:28:06Z</cp:lastPrinted>
  <dcterms:created xsi:type="dcterms:W3CDTF">2006-05-16T19:53:05Z</dcterms:created>
  <dcterms:modified xsi:type="dcterms:W3CDTF">2014-03-18T08:25:31Z</dcterms:modified>
</cp:coreProperties>
</file>