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8" r:id="rId4"/>
    <p:sldId id="279" r:id="rId5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774" y="-3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3/18/2014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802.11-yy/0339r0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802.11-yy/0339r0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802.11-yy/0339r0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11-14/0418r1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Figures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2014-03-18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3678750"/>
              </p:ext>
            </p:extLst>
          </p:nvPr>
        </p:nvGraphicFramePr>
        <p:xfrm>
          <a:off x="520700" y="2498725"/>
          <a:ext cx="8007350" cy="250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Document" r:id="rId5" imgW="8236552" imgH="2587559" progId="Word.Document.8">
                  <p:embed/>
                </p:oleObj>
              </mc:Choice>
              <mc:Fallback>
                <p:oleObj name="Document" r:id="rId5" imgW="8236552" imgH="258755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98725"/>
                        <a:ext cx="8007350" cy="250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</a:t>
            </a:r>
            <a:r>
              <a:rPr lang="en-GB" dirty="0" smtClean="0"/>
              <a:t>roposed figures to illustrate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- the 802.11GLK  BSS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-an example of 802.11GLK architecture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the 802.11ak specifications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These updated figures results from </a:t>
            </a:r>
            <a:r>
              <a:rPr lang="en-GB"/>
              <a:t>the 03/18/2014 802.11TGak </a:t>
            </a:r>
            <a:r>
              <a:rPr lang="en-GB" smtClean="0"/>
              <a:t>meeting </a:t>
            </a:r>
            <a:r>
              <a:rPr lang="en-GB" smtClean="0"/>
              <a:t>in </a:t>
            </a:r>
            <a:r>
              <a:rPr lang="en-GB" dirty="0" err="1" smtClean="0"/>
              <a:t>Beijing,CN</a:t>
            </a:r>
            <a:r>
              <a:rPr lang="en-GB" dirty="0" smtClean="0"/>
              <a:t>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802.11ak BSS Figure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138" y="1857949"/>
            <a:ext cx="2821557" cy="238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1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5876" y="1276350"/>
            <a:ext cx="3120901" cy="1065213"/>
          </a:xfrm>
        </p:spPr>
        <p:txBody>
          <a:bodyPr/>
          <a:lstStyle/>
          <a:p>
            <a:pPr algn="l"/>
            <a:r>
              <a:rPr lang="en-US" dirty="0" smtClean="0"/>
              <a:t>802.11ak Architecture Figure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12323"/>
            <a:ext cx="3900488" cy="531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2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12527</TotalTime>
  <Words>116</Words>
  <Application>Microsoft Office PowerPoint</Application>
  <PresentationFormat>On-screen Show (4:3)</PresentationFormat>
  <Paragraphs>40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802.11ak Figures</vt:lpstr>
      <vt:lpstr>Abstract</vt:lpstr>
      <vt:lpstr>802.11ak BSS Figure</vt:lpstr>
      <vt:lpstr>802.11ak Architecture Figure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287</cp:revision>
  <cp:lastPrinted>2013-02-04T02:23:21Z</cp:lastPrinted>
  <dcterms:created xsi:type="dcterms:W3CDTF">2012-10-15T16:10:16Z</dcterms:created>
  <dcterms:modified xsi:type="dcterms:W3CDTF">2014-03-18T14:01:25Z</dcterms:modified>
</cp:coreProperties>
</file>