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78" r:id="rId4"/>
    <p:sldId id="279" r:id="rId5"/>
  </p:sldIdLst>
  <p:sldSz cx="9144000" cy="6858000" type="screen4x3"/>
  <p:notesSz cx="6669088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-120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3082"/>
        <p:guide pos="207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319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fld id="{B87CCAAF-252C-4847-8D16-EDD6B40E4912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319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22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669088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24741" y="103597"/>
            <a:ext cx="615303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</a:t>
            </a:r>
            <a:r>
              <a:rPr lang="en-US" dirty="0" smtClean="0"/>
              <a:t>802.11-yy/0339r0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29045" y="103597"/>
            <a:ext cx="793939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60425" y="750888"/>
            <a:ext cx="4946650" cy="37099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88601" y="4716163"/>
            <a:ext cx="4890360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152971" y="9612343"/>
            <a:ext cx="887074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099416" y="9612342"/>
            <a:ext cx="491632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4698" y="9612344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2"/>
            <a:ext cx="5423214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4541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802.11-yy/0339r0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802.11-yy/0339r0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802.11-yy/0339r0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027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802.11-yy/0339r0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027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Broadcom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008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11-14/0418r0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ln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2800" dirty="0" smtClean="0">
                <a:ea typeface="ＭＳ Ｐゴシック" pitchFamily="34" charset="-128"/>
              </a:rPr>
              <a:t>802.11ak </a:t>
            </a:r>
            <a:r>
              <a:rPr lang="en-US" altLang="zh-TW" sz="2800" dirty="0" smtClean="0">
                <a:ea typeface="ＭＳ Ｐゴシック" pitchFamily="34" charset="-128"/>
              </a:rPr>
              <a:t>Figures</a:t>
            </a:r>
            <a:endParaRPr lang="en-US" altLang="zh-TW" sz="2800" dirty="0">
              <a:ea typeface="ＭＳ Ｐゴシック" pitchFamily="34" charset="-128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2014-03-18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3678750"/>
              </p:ext>
            </p:extLst>
          </p:nvPr>
        </p:nvGraphicFramePr>
        <p:xfrm>
          <a:off x="520700" y="2498725"/>
          <a:ext cx="8007350" cy="250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0" name="Document" r:id="rId4" imgW="8236552" imgH="2587559" progId="Word.Document.8">
                  <p:embed/>
                </p:oleObj>
              </mc:Choice>
              <mc:Fallback>
                <p:oleObj name="Document" r:id="rId4" imgW="8236552" imgH="258755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498725"/>
                        <a:ext cx="8007350" cy="2509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Abstract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present figure proposal for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-802.11GLK  BSS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-802.11GLK Architecture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802.11ak </a:t>
            </a:r>
            <a:r>
              <a:rPr lang="en-US" dirty="0" smtClean="0"/>
              <a:t>BSS Figure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1740371"/>
              </p:ext>
            </p:extLst>
          </p:nvPr>
        </p:nvGraphicFramePr>
        <p:xfrm>
          <a:off x="2035175" y="1760538"/>
          <a:ext cx="4822825" cy="390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Visio" r:id="rId4" imgW="2805495" imgH="2472322" progId="Visio.Drawing.11">
                  <p:embed/>
                </p:oleObj>
              </mc:Choice>
              <mc:Fallback>
                <p:oleObj name="Visio" r:id="rId4" imgW="2805495" imgH="247232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175" y="1760538"/>
                        <a:ext cx="4822825" cy="3906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130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55876" y="1276350"/>
            <a:ext cx="3120901" cy="1065213"/>
          </a:xfrm>
        </p:spPr>
        <p:txBody>
          <a:bodyPr/>
          <a:lstStyle/>
          <a:p>
            <a:pPr algn="l"/>
            <a:r>
              <a:rPr lang="en-US" dirty="0" smtClean="0"/>
              <a:t>802.11ak </a:t>
            </a:r>
            <a:r>
              <a:rPr lang="en-US" dirty="0" smtClean="0"/>
              <a:t>Architecture Figure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748108"/>
              </p:ext>
            </p:extLst>
          </p:nvPr>
        </p:nvGraphicFramePr>
        <p:xfrm>
          <a:off x="3303877" y="650899"/>
          <a:ext cx="3855648" cy="5784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Visio" r:id="rId4" imgW="3728423" imgH="6045972" progId="Visio.Drawing.11">
                  <p:embed/>
                </p:oleObj>
              </mc:Choice>
              <mc:Fallback>
                <p:oleObj name="Visio" r:id="rId4" imgW="3728423" imgH="6045972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3877" y="650899"/>
                        <a:ext cx="3855648" cy="57844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124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12507</TotalTime>
  <Words>98</Words>
  <Application>Microsoft Office PowerPoint</Application>
  <PresentationFormat>On-screen Show (4:3)</PresentationFormat>
  <Paragraphs>37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802-11-Submission</vt:lpstr>
      <vt:lpstr>Document</vt:lpstr>
      <vt:lpstr>Visio</vt:lpstr>
      <vt:lpstr>802.11ak Figures</vt:lpstr>
      <vt:lpstr>Abstract</vt:lpstr>
      <vt:lpstr>802.11ak BSS Figure</vt:lpstr>
      <vt:lpstr>802.11ak Architecture Figure</vt:lpstr>
    </vt:vector>
  </TitlesOfParts>
  <Company>Broadcom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CSN &amp; 802.11 BSS Bridging</dc:title>
  <dc:creator>Philippe Klein</dc:creator>
  <cp:lastModifiedBy>Philippe Klein</cp:lastModifiedBy>
  <cp:revision>284</cp:revision>
  <cp:lastPrinted>2013-02-04T02:23:21Z</cp:lastPrinted>
  <dcterms:created xsi:type="dcterms:W3CDTF">2012-10-15T16:10:16Z</dcterms:created>
  <dcterms:modified xsi:type="dcterms:W3CDTF">2014-03-18T07:59:00Z</dcterms:modified>
</cp:coreProperties>
</file>