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0" r:id="rId3"/>
    <p:sldId id="281" r:id="rId4"/>
    <p:sldId id="271" r:id="rId5"/>
    <p:sldId id="277" r:id="rId6"/>
    <p:sldId id="282" r:id="rId7"/>
    <p:sldId id="275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13" clrIdx="0"/>
  <p:cmAuthor id="1" name="Chao-Chun Wang" initials="CW" lastIdx="1" clrIdx="1"/>
  <p:cmAuthor id="2" name="mtk30122" initials="m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844" y="-108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92841" y="8982075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 et</a:t>
            </a:r>
            <a:r>
              <a:rPr lang="en-US" dirty="0"/>
              <a:t>. al,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/>
              <a:t>Page </a:t>
            </a:r>
            <a:fld id="{09E1433C-D9BD-4FF0-A52D-1540150004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5750" y="95250"/>
            <a:ext cx="2185988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87825" y="8991600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latin typeface="Times New Roman" pitchFamily="18" charset="0"/>
                <a:ea typeface="+mn-ea"/>
                <a:cs typeface="Arial" charset="0"/>
              </a:defRPr>
            </a:lvl1pPr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 et. al,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/>
              <a:t>Page </a:t>
            </a:r>
            <a:fld id="{D0788BD5-72AE-47FF-A0D1-7224C50757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>
                <a:ea typeface="+mn-ea"/>
              </a:rPr>
              <a:t>Shoukang ZHENG et. al, I2R, Singapore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Page </a:t>
            </a:r>
            <a:fld id="{B3FF16CD-A6E3-4037-B8F7-3A620706419B}" type="slidenum">
              <a:rPr lang="en-US"/>
              <a:pPr/>
              <a:t>1</a:t>
            </a:fld>
            <a:endParaRPr 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08850" y="6453188"/>
            <a:ext cx="1235075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93FD3FF-EE59-453B-ADC2-CC4E94CF3C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19925" y="6453188"/>
            <a:ext cx="1524000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etc. </a:t>
            </a:r>
          </a:p>
          <a:p>
            <a:pPr>
              <a:defRPr/>
            </a:pP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35825" y="6453188"/>
            <a:ext cx="1308100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41CC15B-04D0-4874-AF54-CB5FD8BAF1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53188"/>
            <a:ext cx="1533525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</a:t>
            </a:r>
          </a:p>
          <a:p>
            <a:pPr>
              <a:defRPr/>
            </a:pP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D1A4D92-B811-4C1B-B34A-C0B212369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0400" y="6453188"/>
            <a:ext cx="153352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/>
              <a:t>Slide </a:t>
            </a:r>
            <a:fld id="{18C62ADA-77E4-439D-9428-AD2D99553B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8425" y="333375"/>
            <a:ext cx="32797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802.11-14/0386r0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ianyu.wu@mediatek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homas.pare@mediatek.com" TargetMode="External"/><Relationship Id="rId5" Type="http://schemas.openxmlformats.org/officeDocument/2006/relationships/hyperlink" Target="mailto:Chaochun.wang@mediatek.com" TargetMode="External"/><Relationship Id="rId4" Type="http://schemas.openxmlformats.org/officeDocument/2006/relationships/hyperlink" Target="mailto:jianhan.liu@mediatek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Slide </a:t>
            </a:r>
            <a:fld id="{A36C3DC4-A9A3-4DE4-B347-56C661B4C5F5}" type="slidenum">
              <a:rPr lang="en-US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Discussions on MCS selection for SLS calibration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2014-03-16</a:t>
            </a:r>
          </a:p>
        </p:txBody>
      </p:sp>
      <p:sp>
        <p:nvSpPr>
          <p:cNvPr id="8197" name="Rectangle 12"/>
          <p:cNvSpPr>
            <a:spLocks noChangeArrowheads="1"/>
          </p:cNvSpPr>
          <p:nvPr/>
        </p:nvSpPr>
        <p:spPr bwMode="auto">
          <a:xfrm>
            <a:off x="323850" y="1844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dirty="0" err="1" smtClean="0">
                <a:ea typeface="MS PGothic" pitchFamily="34" charset="-128"/>
              </a:rPr>
              <a:t>Tianyu</a:t>
            </a:r>
            <a:r>
              <a:rPr lang="en-US" dirty="0" smtClean="0">
                <a:ea typeface="MS PGothic" pitchFamily="34" charset="-128"/>
              </a:rPr>
              <a:t> Wu etc. </a:t>
            </a:r>
            <a:r>
              <a:rPr lang="en-US" dirty="0" err="1" smtClean="0">
                <a:ea typeface="MS PGothic" pitchFamily="34" charset="-128"/>
              </a:rPr>
              <a:t>MediaTek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819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1182055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March 2014</a:t>
            </a:r>
          </a:p>
        </p:txBody>
      </p:sp>
      <p:graphicFrame>
        <p:nvGraphicFramePr>
          <p:cNvPr id="14" name="Table 55"/>
          <p:cNvGraphicFramePr>
            <a:graphicFrameLocks noGrp="1"/>
          </p:cNvGraphicFramePr>
          <p:nvPr/>
        </p:nvGraphicFramePr>
        <p:xfrm>
          <a:off x="755650" y="2273300"/>
          <a:ext cx="7559675" cy="913132"/>
        </p:xfrm>
        <a:graphic>
          <a:graphicData uri="http://schemas.openxmlformats.org/drawingml/2006/table">
            <a:tbl>
              <a:tblPr/>
              <a:tblGrid>
                <a:gridCol w="1270000"/>
                <a:gridCol w="1592263"/>
                <a:gridCol w="1385887"/>
                <a:gridCol w="1152525"/>
                <a:gridCol w="215900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</a:rPr>
                        <a:t>Name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Affiliations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Address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Phone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Email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Tianyu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Wu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MediaTek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San Jose, CA, USA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  <a:hlinkClick r:id="rId3"/>
                        </a:rPr>
                        <a:t>tianyu.wu@mediatek.com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Jianhan Liu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MediaTek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San Jose, CA, USA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  <a:hlinkClick r:id="rId4"/>
                        </a:rPr>
                        <a:t>jianhan.liu@mediatek.com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ChaoChun Wang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MediaTek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San Jose, CA, USA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+1-408-526-1899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  <a:hlinkClick r:id="rId5"/>
                        </a:rPr>
                        <a:t>chaochun.wang@mediatek.com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Thomas Pare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MediaTek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San Jose, CA, USA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93939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  <a:hlinkClick r:id="rId6"/>
                        </a:rPr>
                        <a:t>thomas.pare@mediatek.com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56112"/>
          </a:xfrm>
        </p:spPr>
        <p:txBody>
          <a:bodyPr/>
          <a:lstStyle/>
          <a:p>
            <a:r>
              <a:rPr lang="en-US" sz="2000" dirty="0" smtClean="0"/>
              <a:t>System Level Simulator (SLS) is </a:t>
            </a:r>
            <a:r>
              <a:rPr lang="en-US" sz="2000" dirty="0" smtClean="0">
                <a:solidFill>
                  <a:srgbClr val="FF0000"/>
                </a:solidFill>
              </a:rPr>
              <a:t>an essential tool </a:t>
            </a:r>
            <a:r>
              <a:rPr lang="en-US" sz="2000" dirty="0" smtClean="0"/>
              <a:t>in HEW</a:t>
            </a:r>
          </a:p>
          <a:p>
            <a:pPr lvl="1"/>
            <a:r>
              <a:rPr lang="en-US" sz="1800" dirty="0" smtClean="0"/>
              <a:t>HEW focuses on average throughput enhancement in dense network scenarios</a:t>
            </a:r>
          </a:p>
          <a:p>
            <a:pPr lvl="1"/>
            <a:r>
              <a:rPr lang="en-US" sz="1800" dirty="0" smtClean="0"/>
              <a:t>Simulation Scenario [1] and Evaluation Methodology [2] uses system level simulation results for comparison</a:t>
            </a:r>
          </a:p>
          <a:p>
            <a:pPr lvl="1"/>
            <a:r>
              <a:rPr lang="en-US" sz="1800" dirty="0" smtClean="0"/>
              <a:t>Calibration and alignment are needed for System level simulator</a:t>
            </a:r>
          </a:p>
          <a:p>
            <a:r>
              <a:rPr lang="en-US" sz="2000" dirty="0" smtClean="0"/>
              <a:t>Calibration for SLS are discussed in [3-4]</a:t>
            </a:r>
          </a:p>
          <a:p>
            <a:pPr lvl="1"/>
            <a:r>
              <a:rPr lang="en-US" sz="1600" dirty="0" smtClean="0"/>
              <a:t>In [3-4], step by step calibration and long term SINR calibration methods are </a:t>
            </a:r>
            <a:r>
              <a:rPr lang="en-US" sz="1600" dirty="0" smtClean="0"/>
              <a:t>discussed. The focus is calibration on PHY abstraction. </a:t>
            </a:r>
            <a:endParaRPr lang="en-US" sz="1600" dirty="0" smtClean="0"/>
          </a:p>
          <a:p>
            <a:pPr lvl="1"/>
            <a:r>
              <a:rPr lang="en-US" sz="1600" dirty="0" smtClean="0"/>
              <a:t>With a calibrated PHY abstraction and statistics, different MCS selection scheme will still lead to different system performance</a:t>
            </a:r>
          </a:p>
          <a:p>
            <a:pPr lvl="1"/>
            <a:r>
              <a:rPr lang="en-US" sz="1600" b="1" dirty="0" smtClean="0">
                <a:solidFill>
                  <a:srgbClr val="FF0000"/>
                </a:solidFill>
              </a:rPr>
              <a:t>MCS selection schemes need to be defined for SLS calibration</a:t>
            </a:r>
          </a:p>
          <a:p>
            <a:r>
              <a:rPr lang="en-US" sz="2000" dirty="0" smtClean="0"/>
              <a:t>This presentation is to </a:t>
            </a:r>
            <a:r>
              <a:rPr lang="en-US" sz="2000" smtClean="0"/>
              <a:t>stir </a:t>
            </a:r>
            <a:r>
              <a:rPr lang="en-US" sz="2000" smtClean="0"/>
              <a:t>further </a:t>
            </a:r>
            <a:r>
              <a:rPr lang="en-US" sz="2000" dirty="0" smtClean="0"/>
              <a:t>discussions </a:t>
            </a:r>
            <a:r>
              <a:rPr lang="en-US" sz="2000" dirty="0" smtClean="0"/>
              <a:t>on SLS alignment</a:t>
            </a:r>
          </a:p>
          <a:p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dirty="0" err="1" smtClean="0">
                <a:ea typeface="MS PGothic" pitchFamily="34" charset="-128"/>
              </a:rPr>
              <a:t>Tianyu</a:t>
            </a:r>
            <a:r>
              <a:rPr lang="en-US" dirty="0" smtClean="0">
                <a:ea typeface="MS PGothic" pitchFamily="34" charset="-128"/>
              </a:rPr>
              <a:t> Wu etc. </a:t>
            </a:r>
            <a:r>
              <a:rPr lang="en-US" dirty="0" err="1" smtClean="0">
                <a:ea typeface="MS PGothic" pitchFamily="34" charset="-128"/>
              </a:rPr>
              <a:t>MediaTek</a:t>
            </a:r>
            <a:endParaRPr lang="en-US" dirty="0" smtClean="0"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SLS Simulator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3310136" cy="4114800"/>
          </a:xfrm>
        </p:spPr>
        <p:txBody>
          <a:bodyPr/>
          <a:lstStyle/>
          <a:p>
            <a:r>
              <a:rPr lang="en-US" sz="2000" dirty="0" smtClean="0"/>
              <a:t>The SLS structure is illustrated in the figure</a:t>
            </a:r>
          </a:p>
          <a:p>
            <a:pPr lvl="1"/>
            <a:r>
              <a:rPr lang="en-US" sz="1800" dirty="0" smtClean="0"/>
              <a:t>With calibrated PHY channel abstraction, calibration on TX MCS selection scheme is needed  </a:t>
            </a:r>
          </a:p>
          <a:p>
            <a:pPr lvl="1"/>
            <a:r>
              <a:rPr lang="en-US" sz="1800" dirty="0" smtClean="0"/>
              <a:t>The TX MCS can be determined from PHY abstraction and/or MAC feedback (ACK/BA)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dirty="0" err="1" smtClean="0">
                <a:ea typeface="MS PGothic" pitchFamily="34" charset="-128"/>
              </a:rPr>
              <a:t>Tianyu</a:t>
            </a:r>
            <a:r>
              <a:rPr lang="en-US" dirty="0" smtClean="0">
                <a:ea typeface="MS PGothic" pitchFamily="34" charset="-128"/>
              </a:rPr>
              <a:t> Wu etc. </a:t>
            </a:r>
            <a:r>
              <a:rPr lang="en-US" dirty="0" err="1" smtClean="0">
                <a:ea typeface="MS PGothic" pitchFamily="34" charset="-128"/>
              </a:rPr>
              <a:t>MediaTek</a:t>
            </a:r>
            <a:endParaRPr lang="en-US" dirty="0" smtClean="0">
              <a:ea typeface="MS PGothic" pitchFamily="34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498" y="1811354"/>
            <a:ext cx="4841000" cy="4563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MCS selection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8840"/>
            <a:ext cx="7772400" cy="4680520"/>
          </a:xfrm>
        </p:spPr>
        <p:txBody>
          <a:bodyPr/>
          <a:lstStyle/>
          <a:p>
            <a:r>
              <a:rPr lang="en-US" sz="2000" dirty="0" smtClean="0"/>
              <a:t>Three TX MCS selection schemes are introduced in IEEE Jan meetings [5]</a:t>
            </a:r>
          </a:p>
          <a:p>
            <a:pPr lvl="1"/>
            <a:r>
              <a:rPr lang="en-US" sz="1800" dirty="0" err="1" smtClean="0"/>
              <a:t>Goodput</a:t>
            </a:r>
            <a:r>
              <a:rPr lang="en-US" sz="1800" dirty="0" smtClean="0"/>
              <a:t>-maximizing MCS: based on flow’s SINR statistics, find MCS that maximizes </a:t>
            </a:r>
            <a:r>
              <a:rPr lang="en-US" sz="1800" dirty="0" err="1" smtClean="0"/>
              <a:t>goodput</a:t>
            </a:r>
            <a:r>
              <a:rPr lang="en-US" sz="1800" dirty="0" smtClean="0"/>
              <a:t>=(1-PER)*rate</a:t>
            </a:r>
          </a:p>
          <a:p>
            <a:pPr lvl="1"/>
            <a:r>
              <a:rPr lang="en-US" sz="1800" dirty="0" smtClean="0"/>
              <a:t>10% PER MCS: find highest MCS such that PER &lt;= 10%</a:t>
            </a:r>
          </a:p>
          <a:p>
            <a:pPr lvl="2"/>
            <a:r>
              <a:rPr lang="en-US" sz="1600" dirty="0" smtClean="0"/>
              <a:t>The above two approaches both rely on the SINR statistics to find the MCS. However, the accurate SINR statistics is very hard to obtain in practice.</a:t>
            </a:r>
          </a:p>
          <a:p>
            <a:pPr lvl="2"/>
            <a:r>
              <a:rPr lang="en-US" sz="1600" dirty="0" smtClean="0"/>
              <a:t>No MCS adaptation applied in the above schemes and the system throughput will be low. </a:t>
            </a:r>
          </a:p>
          <a:p>
            <a:pPr lvl="2"/>
            <a:r>
              <a:rPr lang="en-US" sz="1600" dirty="0" smtClean="0"/>
              <a:t>The above schemes are not widely implemented schemes. </a:t>
            </a:r>
          </a:p>
          <a:p>
            <a:pPr lvl="1"/>
            <a:r>
              <a:rPr lang="en-US" sz="1800" dirty="0" smtClean="0"/>
              <a:t>Genie MCS selection: select the MCS based on instantaneous RX SINR</a:t>
            </a:r>
          </a:p>
          <a:p>
            <a:pPr lvl="2"/>
            <a:r>
              <a:rPr lang="en-US" sz="1600" dirty="0" smtClean="0"/>
              <a:t>Always assume RX SINR known at TX</a:t>
            </a:r>
          </a:p>
          <a:p>
            <a:pPr lvl="2"/>
            <a:r>
              <a:rPr lang="en-US" sz="1600" dirty="0" smtClean="0"/>
              <a:t>Can serve as a performance upper bound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dirty="0" err="1" smtClean="0">
                <a:ea typeface="MS PGothic" pitchFamily="34" charset="-128"/>
              </a:rPr>
              <a:t>Tianyu</a:t>
            </a:r>
            <a:r>
              <a:rPr lang="en-US" dirty="0" smtClean="0">
                <a:ea typeface="MS PGothic" pitchFamily="34" charset="-128"/>
              </a:rPr>
              <a:t> Wu etc. </a:t>
            </a:r>
            <a:r>
              <a:rPr lang="en-US" dirty="0" err="1" smtClean="0">
                <a:ea typeface="MS PGothic" pitchFamily="34" charset="-128"/>
              </a:rPr>
              <a:t>MediaTek</a:t>
            </a:r>
            <a:endParaRPr lang="en-US" dirty="0" smtClean="0"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MCS selection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00128"/>
          </a:xfrm>
        </p:spPr>
        <p:txBody>
          <a:bodyPr/>
          <a:lstStyle/>
          <a:p>
            <a:r>
              <a:rPr lang="en-US" sz="2000" dirty="0" smtClean="0"/>
              <a:t>Self adaptation TX MCS selection scheme: TX select an initial MCS and adapt the MCS based on events</a:t>
            </a:r>
          </a:p>
          <a:p>
            <a:r>
              <a:rPr lang="en-US" sz="2000" dirty="0" smtClean="0"/>
              <a:t>Detailed description for the scheme:</a:t>
            </a:r>
          </a:p>
          <a:p>
            <a:pPr lvl="1"/>
            <a:r>
              <a:rPr lang="en-US" sz="1800" dirty="0" smtClean="0"/>
              <a:t>1. Choose simulation scenario (topology) and traffic model:</a:t>
            </a:r>
          </a:p>
          <a:p>
            <a:pPr lvl="2"/>
            <a:r>
              <a:rPr lang="en-US" sz="1600" dirty="0" smtClean="0"/>
              <a:t>Define the simulation parameters</a:t>
            </a:r>
          </a:p>
          <a:p>
            <a:pPr lvl="1"/>
            <a:r>
              <a:rPr lang="en-US" sz="1800" dirty="0" smtClean="0"/>
              <a:t>2. Select an initial MCS for each link </a:t>
            </a:r>
          </a:p>
          <a:p>
            <a:pPr lvl="2"/>
            <a:r>
              <a:rPr lang="en-US" sz="1600" dirty="0" smtClean="0"/>
              <a:t>Define a rule for the initial MCS selection. As an example, Genie MCS selection can be used for the initial MCS.</a:t>
            </a:r>
            <a:endParaRPr lang="en-US" sz="1800" dirty="0" smtClean="0"/>
          </a:p>
          <a:p>
            <a:pPr lvl="1"/>
            <a:r>
              <a:rPr lang="en-US" sz="1800" dirty="0" smtClean="0"/>
              <a:t>3. Run the SLS and adapt the MCS based on the following events</a:t>
            </a:r>
          </a:p>
          <a:p>
            <a:pPr lvl="2"/>
            <a:r>
              <a:rPr lang="en-US" sz="1600" dirty="0" smtClean="0"/>
              <a:t>Base on ACK/BA, adapt the TX MCS: if X out of N packets are successful, MCS+1; if Y out of M packets fail, MCS-1.</a:t>
            </a:r>
          </a:p>
          <a:p>
            <a:pPr lvl="2"/>
            <a:r>
              <a:rPr lang="en-US" sz="1600" dirty="0" smtClean="0"/>
              <a:t>Need to identify best parameters X, N; Y, M such that throughput is maximized after network is stable.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dirty="0" err="1" smtClean="0">
                <a:ea typeface="MS PGothic" pitchFamily="34" charset="-128"/>
              </a:rPr>
              <a:t>Tianyu</a:t>
            </a:r>
            <a:r>
              <a:rPr lang="en-US" dirty="0" smtClean="0">
                <a:ea typeface="MS PGothic" pitchFamily="34" charset="-128"/>
              </a:rPr>
              <a:t> Wu etc. </a:t>
            </a:r>
            <a:r>
              <a:rPr lang="en-US" dirty="0" err="1" smtClean="0">
                <a:ea typeface="MS PGothic" pitchFamily="34" charset="-128"/>
              </a:rPr>
              <a:t>MediaTek</a:t>
            </a:r>
            <a:endParaRPr lang="en-US" dirty="0" smtClean="0"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00128"/>
          </a:xfrm>
        </p:spPr>
        <p:txBody>
          <a:bodyPr/>
          <a:lstStyle/>
          <a:p>
            <a:r>
              <a:rPr lang="en-US" dirty="0" smtClean="0"/>
              <a:t>Virtue of Self adaptation TX MCS selection</a:t>
            </a:r>
          </a:p>
          <a:p>
            <a:pPr lvl="1"/>
            <a:r>
              <a:rPr lang="en-US" dirty="0" smtClean="0"/>
              <a:t>Easy for implementation</a:t>
            </a:r>
          </a:p>
          <a:p>
            <a:pPr lvl="1"/>
            <a:r>
              <a:rPr lang="en-US" dirty="0" smtClean="0"/>
              <a:t>Reflect the real MCS selection in </a:t>
            </a:r>
            <a:r>
              <a:rPr lang="en-US" dirty="0" err="1" smtClean="0"/>
              <a:t>WiFi</a:t>
            </a:r>
            <a:r>
              <a:rPr lang="en-US" dirty="0" smtClean="0"/>
              <a:t> systems</a:t>
            </a:r>
          </a:p>
          <a:p>
            <a:pPr lvl="1"/>
            <a:r>
              <a:rPr lang="en-US" dirty="0" smtClean="0"/>
              <a:t>Adaptive to interference and environment change  </a:t>
            </a:r>
          </a:p>
          <a:p>
            <a:pPr lvl="1"/>
            <a:r>
              <a:rPr lang="en-US" dirty="0" smtClean="0"/>
              <a:t>Less artificial intervene when running system level simulation</a:t>
            </a:r>
          </a:p>
          <a:p>
            <a:pPr lvl="1"/>
            <a:r>
              <a:rPr lang="en-US" dirty="0" smtClean="0"/>
              <a:t>Possibly higher throughput than </a:t>
            </a:r>
            <a:r>
              <a:rPr lang="en-US" smtClean="0"/>
              <a:t>non-adaptive schemes</a:t>
            </a:r>
            <a:endParaRPr lang="en-US" dirty="0" smtClean="0"/>
          </a:p>
          <a:p>
            <a:r>
              <a:rPr lang="en-US" dirty="0" smtClean="0"/>
              <a:t>Next step</a:t>
            </a:r>
            <a:endParaRPr lang="en-US" sz="1600" dirty="0" smtClean="0"/>
          </a:p>
          <a:p>
            <a:pPr lvl="1"/>
            <a:r>
              <a:rPr lang="en-US" dirty="0" smtClean="0"/>
              <a:t>Work out a set of parameters for self adaptation MCS selection scheme</a:t>
            </a:r>
          </a:p>
          <a:p>
            <a:pPr lvl="1"/>
            <a:r>
              <a:rPr lang="en-US" dirty="0" smtClean="0"/>
              <a:t>Calibrate the SLS performance with the MCS selection scheme for a number of simulation scenarios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dirty="0" err="1" smtClean="0">
                <a:ea typeface="MS PGothic" pitchFamily="34" charset="-128"/>
              </a:rPr>
              <a:t>Tianyu</a:t>
            </a:r>
            <a:r>
              <a:rPr lang="en-US" dirty="0" smtClean="0">
                <a:ea typeface="MS PGothic" pitchFamily="34" charset="-128"/>
              </a:rPr>
              <a:t> Wu etc. </a:t>
            </a:r>
            <a:r>
              <a:rPr lang="en-US" dirty="0" err="1" smtClean="0">
                <a:ea typeface="MS PGothic" pitchFamily="34" charset="-128"/>
              </a:rPr>
              <a:t>MediaTek</a:t>
            </a:r>
            <a:endParaRPr lang="en-US" dirty="0" smtClean="0"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0" dirty="0" smtClean="0"/>
              <a:t>[1] “Simulation Scenarios Document Template”, Simone, Qualcomm</a:t>
            </a:r>
          </a:p>
          <a:p>
            <a:pPr>
              <a:buNone/>
            </a:pPr>
            <a:r>
              <a:rPr lang="en-US" sz="2000" b="0" dirty="0" smtClean="0"/>
              <a:t>[2] “Evaluation Methodology”, Ron, Broadcom</a:t>
            </a:r>
          </a:p>
          <a:p>
            <a:pPr>
              <a:buNone/>
            </a:pPr>
            <a:r>
              <a:rPr lang="en-US" sz="2000" b="0" dirty="0" smtClean="0"/>
              <a:t>[3] 11-14-0117-00-0hew-phy-abstraction-for-hew-system-level-simulation</a:t>
            </a:r>
          </a:p>
          <a:p>
            <a:pPr>
              <a:buNone/>
            </a:pPr>
            <a:r>
              <a:rPr lang="en-US" sz="2000" b="0" dirty="0" smtClean="0"/>
              <a:t>[4] 11-14-0116-00-0hew-long-term-sinr-calibration-for-system-simulation</a:t>
            </a:r>
          </a:p>
          <a:p>
            <a:pPr>
              <a:buNone/>
            </a:pPr>
            <a:r>
              <a:rPr lang="en-US" sz="2000" b="0" dirty="0" smtClean="0"/>
              <a:t>[5] “Improved Spatial Reuse Feasibility - Part II”, </a:t>
            </a:r>
            <a:r>
              <a:rPr lang="en-US" sz="2000" b="0" dirty="0" err="1" smtClean="0"/>
              <a:t>Nihar</a:t>
            </a:r>
            <a:r>
              <a:rPr lang="en-US" sz="2000" b="0" dirty="0" smtClean="0"/>
              <a:t>, BRCM</a:t>
            </a:r>
          </a:p>
          <a:p>
            <a:pPr>
              <a:buNone/>
            </a:pPr>
            <a:endParaRPr lang="en-US" sz="2000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dirty="0" err="1" smtClean="0">
                <a:ea typeface="MS PGothic" pitchFamily="34" charset="-128"/>
              </a:rPr>
              <a:t>Tianyu</a:t>
            </a:r>
            <a:r>
              <a:rPr lang="en-US" dirty="0" smtClean="0">
                <a:ea typeface="MS PGothic" pitchFamily="34" charset="-128"/>
              </a:rPr>
              <a:t> Wu etc. </a:t>
            </a:r>
            <a:r>
              <a:rPr lang="en-US" dirty="0" err="1" smtClean="0">
                <a:ea typeface="MS PGothic" pitchFamily="34" charset="-128"/>
              </a:rPr>
              <a:t>MediaTek</a:t>
            </a:r>
            <a:endParaRPr lang="en-US" dirty="0" smtClean="0">
              <a:ea typeface="MS PGothic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6736</TotalTime>
  <Words>704</Words>
  <Application>Microsoft Office PowerPoint</Application>
  <PresentationFormat>On-screen Show (4:3)</PresentationFormat>
  <Paragraphs>104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802-11-Submission</vt:lpstr>
      <vt:lpstr>Discussions on MCS selection for SLS calibration</vt:lpstr>
      <vt:lpstr>Background</vt:lpstr>
      <vt:lpstr>SLS Simulator</vt:lpstr>
      <vt:lpstr>Current MCS selection proposals</vt:lpstr>
      <vt:lpstr>Proposed MCS selection scheme</vt:lpstr>
      <vt:lpstr>Discussions</vt:lpstr>
      <vt:lpstr>References</vt:lpstr>
    </vt:vector>
  </TitlesOfParts>
  <Company>MediaTek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OBSS Mitigation</dc:title>
  <dc:creator>Chao-Chun Wang</dc:creator>
  <cp:lastModifiedBy>mtk06611</cp:lastModifiedBy>
  <cp:revision>550</cp:revision>
  <cp:lastPrinted>1998-02-10T13:28:06Z</cp:lastPrinted>
  <dcterms:created xsi:type="dcterms:W3CDTF">2013-11-12T02:05:18Z</dcterms:created>
  <dcterms:modified xsi:type="dcterms:W3CDTF">2014-03-17T14:04:33Z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-2138209084</vt:i4>
  </property>
  <property fmtid="{D5CDD505-2E9C-101B-9397-08002B2CF9AE}" pid="3" name="_NewReviewCycle">
    <vt:lpwstr/>
  </property>
  <property fmtid="{D5CDD505-2E9C-101B-9397-08002B2CF9AE}" pid="4" name="_EmailSubject">
    <vt:lpwstr>HEW Mac contribution</vt:lpwstr>
  </property>
  <property fmtid="{D5CDD505-2E9C-101B-9397-08002B2CF9AE}" pid="5" name="_AuthorEmail">
    <vt:lpwstr>james.yee@mediatek.com</vt:lpwstr>
  </property>
  <property fmtid="{D5CDD505-2E9C-101B-9397-08002B2CF9AE}" pid="6" name="_AuthorEmailDisplayName">
    <vt:lpwstr>James Yee (易志熹)</vt:lpwstr>
  </property>
  <property fmtid="{D5CDD505-2E9C-101B-9397-08002B2CF9AE}" pid="7" name="_PreviousAdHocReviewCycleID">
    <vt:i4>-1516722973</vt:i4>
  </property>
</Properties>
</file>