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18" r:id="rId3"/>
    <p:sldId id="319" r:id="rId4"/>
    <p:sldId id="320" r:id="rId5"/>
    <p:sldId id="321" r:id="rId6"/>
    <p:sldId id="322" r:id="rId7"/>
    <p:sldId id="323" r:id="rId8"/>
    <p:sldId id="324" r:id="rId9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>
        <p:scale>
          <a:sx n="98" d="100"/>
          <a:sy n="98" d="100"/>
        </p:scale>
        <p:origin x="-72" y="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6866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7912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63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Gwen Barriac, et. al.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Gwen Barriac, et. al.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Gwen Barriac, et. al.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Gwen Barriac, et. al.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Gwen Barriac, et. al.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Gwen Barriac, et. al.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Gwen Barriac, et. al.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Gwen Barriac, et. al.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Gwen Barriac, et. al.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Gwen Barriac, et. al.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Gwen Barriac, et. al.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Gwen Barriac, et. al.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802.11-14/0385r1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Gwen Barriac, et. al. (Qualcomm)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Simulation Methodolgy and Calibration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2014-03-14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296560"/>
              </p:ext>
            </p:extLst>
          </p:nvPr>
        </p:nvGraphicFramePr>
        <p:xfrm>
          <a:off x="992188" y="2665413"/>
          <a:ext cx="6673850" cy="342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5" name="Document" r:id="rId4" imgW="8479934" imgH="4359190" progId="Word.Document.8">
                  <p:embed/>
                </p:oleObj>
              </mc:Choice>
              <mc:Fallback>
                <p:oleObj name="Document" r:id="rId4" imgW="8479934" imgH="435919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665413"/>
                        <a:ext cx="6673850" cy="342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19600"/>
          </a:xfrm>
        </p:spPr>
        <p:txBody>
          <a:bodyPr/>
          <a:lstStyle/>
          <a:p>
            <a:r>
              <a:rPr lang="en-US" sz="1800" dirty="0" smtClean="0"/>
              <a:t>Evaluation Methodology document defines multiple simulators</a:t>
            </a:r>
          </a:p>
          <a:p>
            <a:pPr lvl="1"/>
            <a:r>
              <a:rPr lang="en-US" sz="1600" dirty="0" smtClean="0"/>
              <a:t>MAC systems: With a simplified PHY and detailed MAC</a:t>
            </a:r>
          </a:p>
          <a:p>
            <a:pPr lvl="1"/>
            <a:r>
              <a:rPr lang="en-US" sz="1600" dirty="0" smtClean="0"/>
              <a:t>PHY system: With a simplified MAC and detailed PHY </a:t>
            </a:r>
          </a:p>
          <a:p>
            <a:pPr lvl="1"/>
            <a:r>
              <a:rPr lang="en-US" sz="1600" dirty="0" smtClean="0"/>
              <a:t>Integrated [in 1359r1]: With detailed MAC and PHY </a:t>
            </a:r>
          </a:p>
          <a:p>
            <a:pPr lvl="1"/>
            <a:r>
              <a:rPr lang="en-US" sz="1600" dirty="0" smtClean="0"/>
              <a:t>PER simulator</a:t>
            </a:r>
          </a:p>
          <a:p>
            <a:r>
              <a:rPr lang="en-US" sz="1800" dirty="0" smtClean="0"/>
              <a:t>The definition of integrated simulator [1359r1] includes</a:t>
            </a:r>
          </a:p>
          <a:p>
            <a:pPr lvl="1"/>
            <a:r>
              <a:rPr lang="en-US" sz="1600" dirty="0" smtClean="0"/>
              <a:t>MAC simulation accuracy based on event driven approach, and initial features</a:t>
            </a:r>
          </a:p>
          <a:p>
            <a:pPr lvl="1"/>
            <a:r>
              <a:rPr lang="en-US" sz="1600" dirty="0" smtClean="0"/>
              <a:t>PHY abstraction which includes advanced PHY features (MIMO, BF etc…)</a:t>
            </a:r>
          </a:p>
          <a:p>
            <a:r>
              <a:rPr lang="en-US" sz="1800" dirty="0" smtClean="0"/>
              <a:t>The definition of MAC simulator is unclear/TBD</a:t>
            </a:r>
          </a:p>
          <a:p>
            <a:pPr lvl="1"/>
            <a:r>
              <a:rPr lang="en-US" sz="1600" dirty="0" smtClean="0"/>
              <a:t>PHY abstraction not well defined and may be too simplistic</a:t>
            </a:r>
          </a:p>
          <a:p>
            <a:pPr lvl="2"/>
            <a:r>
              <a:rPr lang="en-US" sz="1100" dirty="0" smtClean="0"/>
              <a:t>“The PHY parameters can be simplified to a SISO configuration running over AWGN - path and penetration loss should be modeled according to the scenario-specific definition.” [1359r0]</a:t>
            </a:r>
          </a:p>
          <a:p>
            <a:pPr lvl="2"/>
            <a:r>
              <a:rPr lang="en-US" sz="1100" dirty="0" smtClean="0"/>
              <a:t>“MAC system simulation is an integrated system simulation stripped out of the details of PHY modelling, e.g. a SISO configuration with AWGN - path loss and penetration loss should be modeled according to the scenario-specific definition.” [1359r1]</a:t>
            </a:r>
          </a:p>
          <a:p>
            <a:pPr lvl="1"/>
            <a:r>
              <a:rPr lang="en-US" sz="1600" dirty="0" smtClean="0"/>
              <a:t>MAC </a:t>
            </a:r>
            <a:r>
              <a:rPr lang="en-US" sz="1600" dirty="0"/>
              <a:t>simulation </a:t>
            </a:r>
            <a:r>
              <a:rPr lang="en-US" sz="1600" dirty="0" smtClean="0"/>
              <a:t>accuracy same as the integrated simulator </a:t>
            </a:r>
            <a:r>
              <a:rPr lang="en-US" sz="1600" dirty="0"/>
              <a:t>[1359r1</a:t>
            </a:r>
            <a:r>
              <a:rPr lang="en-US" sz="1600" dirty="0" smtClean="0"/>
              <a:t>]</a:t>
            </a:r>
          </a:p>
          <a:p>
            <a:r>
              <a:rPr lang="en-US" sz="1800" dirty="0" smtClean="0"/>
              <a:t>In order to proceed with the calibration, we suggest some clarifications on the MAC/Integrated simulators definitions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Gwen Barriac, et. al. (Qualcomm)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89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Proposals in this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We suggest to merge the definition of MAC and Integrated simulators and e.g. keep the name ‘Integrated’</a:t>
            </a:r>
          </a:p>
          <a:p>
            <a:endParaRPr lang="en-US" sz="1600" dirty="0" smtClean="0"/>
          </a:p>
          <a:p>
            <a:r>
              <a:rPr lang="en-US" sz="1600" dirty="0" smtClean="0"/>
              <a:t>Within the Integrated </a:t>
            </a:r>
            <a:r>
              <a:rPr lang="en-US" sz="1600" dirty="0" err="1" smtClean="0"/>
              <a:t>sim</a:t>
            </a:r>
            <a:r>
              <a:rPr lang="en-US" sz="1600" dirty="0" smtClean="0"/>
              <a:t>, </a:t>
            </a:r>
            <a:r>
              <a:rPr lang="en-US" sz="1600" dirty="0"/>
              <a:t>d</a:t>
            </a:r>
            <a:r>
              <a:rPr lang="en-US" sz="1600" dirty="0" smtClean="0"/>
              <a:t>efine multiple levels of PHY and MAC features to be the target for development and calibration steps</a:t>
            </a:r>
            <a:endParaRPr lang="en-US" sz="1600" dirty="0"/>
          </a:p>
          <a:p>
            <a:pPr lvl="1"/>
            <a:r>
              <a:rPr lang="en-US" sz="1600" dirty="0" smtClean="0"/>
              <a:t>“Phase I” PHY (SISO, flat channel)</a:t>
            </a:r>
            <a:r>
              <a:rPr lang="en-US" sz="1400" dirty="0" smtClean="0"/>
              <a:t> </a:t>
            </a:r>
          </a:p>
          <a:p>
            <a:pPr lvl="1"/>
            <a:r>
              <a:rPr lang="en-US" sz="1600" dirty="0" smtClean="0"/>
              <a:t>“Phase II” PHY (SISO, multipath channel)</a:t>
            </a:r>
          </a:p>
          <a:p>
            <a:pPr lvl="1"/>
            <a:r>
              <a:rPr lang="en-US" sz="1600" dirty="0" smtClean="0"/>
              <a:t>“Phase I” MAC (minimal essential MAC features)</a:t>
            </a:r>
          </a:p>
          <a:p>
            <a:pPr lvl="1"/>
            <a:r>
              <a:rPr lang="en-US" sz="1600" dirty="0" smtClean="0"/>
              <a:t>“Phase II</a:t>
            </a:r>
            <a:r>
              <a:rPr lang="en-US" sz="1600" dirty="0"/>
              <a:t>” </a:t>
            </a:r>
            <a:r>
              <a:rPr lang="en-US" sz="1600" dirty="0" smtClean="0"/>
              <a:t>MAC (more advanced MAC features)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definition of  Phases is helpful in identifying </a:t>
            </a:r>
            <a:r>
              <a:rPr lang="en-US" sz="1600" dirty="0" smtClean="0"/>
              <a:t>common milestones </a:t>
            </a:r>
            <a:r>
              <a:rPr lang="en-US" sz="1600" dirty="0"/>
              <a:t>in the development process </a:t>
            </a:r>
            <a:r>
              <a:rPr lang="en-US" sz="1600" dirty="0" smtClean="0"/>
              <a:t>across companies and </a:t>
            </a:r>
            <a:r>
              <a:rPr lang="en-US" sz="1600" dirty="0"/>
              <a:t>facilitates the comparison and calibration across </a:t>
            </a:r>
            <a:r>
              <a:rPr lang="en-US" sz="1600" dirty="0" smtClean="0"/>
              <a:t>simulators</a:t>
            </a:r>
            <a:endParaRPr lang="en-US" sz="1200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Define calibration steps according to the defined phases</a:t>
            </a:r>
          </a:p>
          <a:p>
            <a:pPr lvl="1"/>
            <a:r>
              <a:rPr lang="en-US" sz="1600" dirty="0" smtClean="0"/>
              <a:t>Define a sequence of tests per each PHY and MAC phase </a:t>
            </a:r>
            <a:endParaRPr lang="en-US" sz="12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endParaRPr lang="en-US" sz="1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Gwen </a:t>
            </a:r>
            <a:r>
              <a:rPr lang="en-US" dirty="0" err="1" smtClean="0"/>
              <a:t>Barriac</a:t>
            </a:r>
            <a:r>
              <a:rPr lang="en-US" dirty="0" smtClean="0"/>
              <a:t>, et. al. (Qualcomm)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1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Abstractions for Integrated </a:t>
            </a:r>
            <a:r>
              <a:rPr lang="en-US" dirty="0"/>
              <a:t>S</a:t>
            </a:r>
            <a:r>
              <a:rPr lang="en-US" dirty="0" smtClean="0"/>
              <a:t>imulator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Phase I: (minimum requirement for Integrated simulator)</a:t>
            </a:r>
          </a:p>
          <a:p>
            <a:pPr lvl="1"/>
            <a:r>
              <a:rPr lang="en-US" sz="1400" dirty="0" smtClean="0"/>
              <a:t>SISO channel with propagation modeled by path loss,  wall loss and shadowing only (‘narrowband model’)</a:t>
            </a:r>
          </a:p>
          <a:p>
            <a:pPr lvl="1"/>
            <a:r>
              <a:rPr lang="en-US" sz="1400" dirty="0" smtClean="0"/>
              <a:t>SINR computed with interference from all the sources</a:t>
            </a:r>
          </a:p>
          <a:p>
            <a:pPr lvl="2"/>
            <a:r>
              <a:rPr lang="en-US" sz="1200" dirty="0" smtClean="0"/>
              <a:t>Interference  recalculated at each “interference event” (e.g. may be multiple in a MPDU)</a:t>
            </a:r>
          </a:p>
          <a:p>
            <a:pPr lvl="1"/>
            <a:r>
              <a:rPr lang="en-US" sz="1400" dirty="0" smtClean="0"/>
              <a:t>SINR to PER Mapping</a:t>
            </a:r>
          </a:p>
          <a:p>
            <a:pPr lvl="2"/>
            <a:r>
              <a:rPr lang="en-US" sz="1200" dirty="0" smtClean="0"/>
              <a:t>Map SINR on PER curve for the selected MCS and determine loss probability of each MPDU</a:t>
            </a:r>
          </a:p>
          <a:p>
            <a:pPr lvl="2"/>
            <a:r>
              <a:rPr lang="en-US" sz="1200" dirty="0" smtClean="0"/>
              <a:t>PER abstraction: use long term SINR-&gt; PER curves mapping  (1x1)</a:t>
            </a:r>
          </a:p>
          <a:p>
            <a:pPr lvl="2"/>
            <a:r>
              <a:rPr lang="en-US" sz="1200" dirty="0" smtClean="0"/>
              <a:t>PER curves to be used:  according to the channel model indicated by the test scenario (e.g. </a:t>
            </a:r>
            <a:r>
              <a:rPr lang="en-US" sz="1200" dirty="0"/>
              <a:t>C</a:t>
            </a:r>
            <a:r>
              <a:rPr lang="en-US" sz="1200" dirty="0" smtClean="0"/>
              <a:t>hannel D)</a:t>
            </a:r>
          </a:p>
          <a:p>
            <a:endParaRPr lang="en-US" sz="1600" dirty="0" smtClean="0"/>
          </a:p>
          <a:p>
            <a:r>
              <a:rPr lang="en-US" sz="1600" dirty="0" smtClean="0"/>
              <a:t>Phase II:</a:t>
            </a:r>
          </a:p>
          <a:p>
            <a:pPr lvl="1"/>
            <a:r>
              <a:rPr lang="en-US" sz="1400" dirty="0" smtClean="0"/>
              <a:t>Phase 1 features, with the following differences:</a:t>
            </a:r>
          </a:p>
          <a:p>
            <a:pPr lvl="1"/>
            <a:r>
              <a:rPr lang="en-US" sz="1400" dirty="0" smtClean="0"/>
              <a:t>Fading channel model (w/o </a:t>
            </a:r>
            <a:r>
              <a:rPr lang="en-US" sz="1400" dirty="0" err="1" smtClean="0"/>
              <a:t>doppler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PER abstraction: Effective SINR vs PER mapping curves (1x1)</a:t>
            </a:r>
          </a:p>
          <a:p>
            <a:pPr lvl="2"/>
            <a:r>
              <a:rPr lang="en-US" sz="1200" dirty="0" smtClean="0">
                <a:sym typeface="Wingdings" panose="05000000000000000000" pitchFamily="2" charset="2"/>
              </a:rPr>
              <a:t>See separate presentation [2]</a:t>
            </a:r>
            <a:endParaRPr lang="en-US" sz="1200" dirty="0">
              <a:sym typeface="Wingdings" panose="05000000000000000000" pitchFamily="2" charset="2"/>
            </a:endParaRPr>
          </a:p>
          <a:p>
            <a:pPr lvl="1"/>
            <a:endParaRPr lang="en-US" sz="14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sz="1600" dirty="0" smtClean="0">
                <a:sym typeface="Wingdings" panose="05000000000000000000" pitchFamily="2" charset="2"/>
              </a:rPr>
              <a:t>Additional phases TBD</a:t>
            </a:r>
          </a:p>
          <a:p>
            <a:pPr lvl="1"/>
            <a:r>
              <a:rPr lang="en-US" sz="1200" dirty="0" smtClean="0">
                <a:sym typeface="Wingdings" panose="05000000000000000000" pitchFamily="2" charset="2"/>
              </a:rPr>
              <a:t>MIMO</a:t>
            </a:r>
          </a:p>
          <a:p>
            <a:pPr lvl="1"/>
            <a:r>
              <a:rPr lang="en-US" sz="1200" b="0" dirty="0" smtClean="0">
                <a:sym typeface="Wingdings" panose="05000000000000000000" pitchFamily="2" charset="2"/>
              </a:rPr>
              <a:t>BF, …</a:t>
            </a:r>
            <a:endParaRPr lang="en-US" sz="12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Gwen Barriac, et. al.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882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Features </a:t>
            </a:r>
            <a:r>
              <a:rPr lang="en-US" dirty="0"/>
              <a:t>for Integrated Simulator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Phase I: (</a:t>
            </a:r>
            <a:r>
              <a:rPr lang="en-US" sz="1800" dirty="0"/>
              <a:t>minimum </a:t>
            </a:r>
            <a:r>
              <a:rPr lang="en-US" sz="1800" dirty="0" smtClean="0"/>
              <a:t>requirement - to </a:t>
            </a:r>
            <a:r>
              <a:rPr lang="en-US" sz="1800" dirty="0"/>
              <a:t>be modeled as per IEEE </a:t>
            </a:r>
            <a:r>
              <a:rPr lang="en-US" sz="1800" dirty="0" smtClean="0"/>
              <a:t>specs)</a:t>
            </a:r>
          </a:p>
          <a:p>
            <a:pPr lvl="1"/>
            <a:r>
              <a:rPr lang="en-US" sz="1400" dirty="0" err="1" smtClean="0"/>
              <a:t>Backoff</a:t>
            </a:r>
            <a:r>
              <a:rPr lang="en-US" sz="1400" dirty="0" smtClean="0"/>
              <a:t> procedure with EDCA</a:t>
            </a:r>
          </a:p>
          <a:p>
            <a:pPr lvl="1"/>
            <a:r>
              <a:rPr lang="en-US" sz="1400" dirty="0"/>
              <a:t>Deferral according to Packet Detection and Energy </a:t>
            </a:r>
            <a:r>
              <a:rPr lang="en-US" sz="1400" dirty="0" smtClean="0"/>
              <a:t>Detection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1"/>
            <a:r>
              <a:rPr lang="en-US" sz="1400" dirty="0" smtClean="0"/>
              <a:t>All overheads</a:t>
            </a:r>
          </a:p>
          <a:p>
            <a:pPr lvl="2"/>
            <a:r>
              <a:rPr lang="en-US" sz="1200" dirty="0" smtClean="0"/>
              <a:t>MAC header, FCS, LLC/SNAP, TCP/IP </a:t>
            </a:r>
            <a:endParaRPr lang="en-US" sz="1200" dirty="0" smtClean="0">
              <a:solidFill>
                <a:srgbClr val="FF0000"/>
              </a:solidFill>
            </a:endParaRPr>
          </a:p>
          <a:p>
            <a:pPr lvl="1"/>
            <a:r>
              <a:rPr lang="en-US" sz="1400" dirty="0" smtClean="0"/>
              <a:t>A-MPDU aggregation</a:t>
            </a:r>
          </a:p>
          <a:p>
            <a:pPr lvl="1"/>
            <a:r>
              <a:rPr lang="en-US" sz="1400" dirty="0" smtClean="0"/>
              <a:t>RTS/CTS</a:t>
            </a:r>
          </a:p>
          <a:p>
            <a:pPr lvl="1"/>
            <a:r>
              <a:rPr lang="en-US" sz="1400" dirty="0" smtClean="0"/>
              <a:t>BA</a:t>
            </a:r>
            <a:endParaRPr lang="en-US" sz="1400" dirty="0"/>
          </a:p>
          <a:p>
            <a:pPr lvl="1"/>
            <a:r>
              <a:rPr lang="en-US" sz="1600" dirty="0" smtClean="0"/>
              <a:t>Rate </a:t>
            </a:r>
            <a:r>
              <a:rPr lang="en-US" sz="1600" dirty="0"/>
              <a:t>selection </a:t>
            </a:r>
            <a:r>
              <a:rPr lang="en-US" sz="1600" dirty="0" smtClean="0"/>
              <a:t>TBD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Phase II: Additional features</a:t>
            </a:r>
          </a:p>
          <a:p>
            <a:pPr lvl="1"/>
            <a:r>
              <a:rPr lang="en-US" sz="1600" dirty="0" smtClean="0"/>
              <a:t>A-MSDU aggregation, BAR</a:t>
            </a:r>
          </a:p>
          <a:p>
            <a:pPr lvl="1"/>
            <a:r>
              <a:rPr lang="en-US" sz="1600" dirty="0" smtClean="0"/>
              <a:t>BF, MU-MIMO</a:t>
            </a:r>
          </a:p>
          <a:p>
            <a:pPr lvl="2"/>
            <a:endParaRPr lang="en-US" sz="1600" dirty="0"/>
          </a:p>
          <a:p>
            <a:r>
              <a:rPr lang="en-US" sz="1800" dirty="0" smtClean="0"/>
              <a:t>Note: EM </a:t>
            </a:r>
            <a:r>
              <a:rPr lang="en-US" sz="1800" dirty="0"/>
              <a:t>document should </a:t>
            </a:r>
            <a:r>
              <a:rPr lang="en-US" sz="1800" dirty="0" smtClean="0"/>
              <a:t>define </a:t>
            </a:r>
            <a:r>
              <a:rPr lang="en-US" sz="1800" dirty="0"/>
              <a:t>the </a:t>
            </a:r>
            <a:r>
              <a:rPr lang="en-US" sz="1800" dirty="0" smtClean="0"/>
              <a:t>required features and the accuracy of modeling, not the way features are to be coded in the simulator</a:t>
            </a:r>
            <a:endParaRPr lang="en-US" sz="1600" dirty="0" smtClean="0"/>
          </a:p>
          <a:p>
            <a:pPr lvl="1"/>
            <a:endParaRPr lang="en-US" sz="12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Gwen Barriac, et. al.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016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Initial Calibration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Test for Phase I MAC features : Start with simple MAC calibration tests where PHY abstraction is largely irrelevant</a:t>
            </a:r>
          </a:p>
          <a:p>
            <a:pPr lvl="1"/>
            <a:r>
              <a:rPr lang="en-US" sz="1400" dirty="0" smtClean="0"/>
              <a:t>E.g. two nodes at short distance such that PER is negligible.</a:t>
            </a:r>
          </a:p>
          <a:p>
            <a:pPr lvl="1"/>
            <a:r>
              <a:rPr lang="en-US" sz="1400" dirty="0" smtClean="0"/>
              <a:t>E.g. Multiple nodes at distances such that collisions will cause packet failure with very high probability</a:t>
            </a:r>
          </a:p>
          <a:p>
            <a:endParaRPr lang="en-US" sz="1600" dirty="0" smtClean="0"/>
          </a:p>
          <a:p>
            <a:r>
              <a:rPr lang="en-US" sz="1600" dirty="0" smtClean="0"/>
              <a:t>Test for Phase I PHY features</a:t>
            </a:r>
          </a:p>
          <a:p>
            <a:pPr lvl="1"/>
            <a:r>
              <a:rPr lang="en-US" sz="1400" dirty="0" smtClean="0"/>
              <a:t>Calibration tests with MAC “disabled”: calibrate the PHY abstraction</a:t>
            </a:r>
          </a:p>
          <a:p>
            <a:pPr lvl="2"/>
            <a:r>
              <a:rPr lang="en-US" sz="1200" dirty="0" smtClean="0"/>
              <a:t>MAC “disabled” assumes no deferral and no </a:t>
            </a:r>
            <a:r>
              <a:rPr lang="en-US" sz="1200" dirty="0" err="1" smtClean="0"/>
              <a:t>backoff</a:t>
            </a:r>
            <a:r>
              <a:rPr lang="en-US" sz="1200" dirty="0" smtClean="0"/>
              <a:t> (reuse-one);</a:t>
            </a:r>
          </a:p>
          <a:p>
            <a:pPr lvl="2"/>
            <a:r>
              <a:rPr lang="en-US" sz="1200" dirty="0" smtClean="0"/>
              <a:t>The goal is to calibrate the SINRs. MAC overheads need not be modeled</a:t>
            </a:r>
          </a:p>
          <a:p>
            <a:endParaRPr lang="en-US" sz="1600" dirty="0" smtClean="0"/>
          </a:p>
          <a:p>
            <a:r>
              <a:rPr lang="en-US" sz="1600" dirty="0" smtClean="0"/>
              <a:t>Test for Phase I PHY and Phase I MAC features combined</a:t>
            </a:r>
          </a:p>
          <a:p>
            <a:pPr lvl="1"/>
            <a:r>
              <a:rPr lang="en-US" sz="1400" dirty="0" smtClean="0"/>
              <a:t>Simple Calibration tests with MAC functionalities</a:t>
            </a:r>
          </a:p>
          <a:p>
            <a:pPr lvl="1"/>
            <a:r>
              <a:rPr lang="en-US" sz="1400" dirty="0" smtClean="0"/>
              <a:t>Calibration of Simulation Scenarios with Phase I PHY</a:t>
            </a:r>
          </a:p>
          <a:p>
            <a:pPr lvl="2"/>
            <a:r>
              <a:rPr lang="en-US" sz="1200" dirty="0" smtClean="0"/>
              <a:t>E.g. run the  Residential scenario with default parameters (TBD)</a:t>
            </a:r>
          </a:p>
          <a:p>
            <a:endParaRPr lang="en-US" sz="1600" dirty="0" smtClean="0"/>
          </a:p>
          <a:p>
            <a:r>
              <a:rPr lang="en-US" sz="1600" dirty="0" smtClean="0"/>
              <a:t>Tests for Phase II MAC features … </a:t>
            </a:r>
            <a:r>
              <a:rPr lang="en-US" sz="1600" dirty="0"/>
              <a:t>Tests for Phase II </a:t>
            </a:r>
            <a:r>
              <a:rPr lang="en-US" sz="1600" dirty="0" smtClean="0"/>
              <a:t>PHY ….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Gwen Barriac, et. al.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078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Calibration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Calibration tests scenarios</a:t>
            </a:r>
          </a:p>
          <a:p>
            <a:pPr lvl="1"/>
            <a:r>
              <a:rPr lang="en-US" sz="1800" dirty="0" smtClean="0"/>
              <a:t>Define, in SS / EM docs, new simple scenarios to be used per each phase</a:t>
            </a:r>
          </a:p>
          <a:p>
            <a:pPr lvl="2"/>
            <a:endParaRPr lang="en-US" sz="1600" dirty="0" smtClean="0"/>
          </a:p>
          <a:p>
            <a:pPr lvl="1"/>
            <a:r>
              <a:rPr lang="en-US" dirty="0" smtClean="0"/>
              <a:t>Define default parameters in each Simulation Scenarios (1-4), to be used for more comprehensive calibration</a:t>
            </a:r>
          </a:p>
          <a:p>
            <a:pPr lvl="2"/>
            <a:r>
              <a:rPr lang="en-US" dirty="0" smtClean="0"/>
              <a:t>E.g. see doc XXXX</a:t>
            </a:r>
          </a:p>
          <a:p>
            <a:pPr marL="857250" lvl="2" indent="0">
              <a:buNone/>
            </a:pPr>
            <a:endParaRPr lang="en-US" sz="1600" dirty="0"/>
          </a:p>
          <a:p>
            <a:r>
              <a:rPr lang="en-US" sz="2000" dirty="0"/>
              <a:t>Metrics for the calibration </a:t>
            </a:r>
          </a:p>
          <a:p>
            <a:pPr lvl="1"/>
            <a:r>
              <a:rPr lang="en-US" sz="1800" dirty="0"/>
              <a:t>PHY: CDF of SINR</a:t>
            </a:r>
          </a:p>
          <a:p>
            <a:pPr lvl="1"/>
            <a:r>
              <a:rPr lang="en-US" sz="1800" dirty="0"/>
              <a:t>MAC: TPUT</a:t>
            </a:r>
          </a:p>
          <a:p>
            <a:pPr lvl="2"/>
            <a:r>
              <a:rPr lang="en-US" dirty="0"/>
              <a:t> Use application layer </a:t>
            </a:r>
            <a:r>
              <a:rPr lang="en-US" dirty="0" err="1"/>
              <a:t>Tput</a:t>
            </a:r>
            <a:endParaRPr lang="en-US" dirty="0"/>
          </a:p>
          <a:p>
            <a:pPr lvl="1"/>
            <a:r>
              <a:rPr lang="en-US" dirty="0"/>
              <a:t>Other metrics for debugging</a:t>
            </a:r>
          </a:p>
          <a:p>
            <a:pPr lvl="2"/>
            <a:r>
              <a:rPr lang="en-US" sz="1600" dirty="0"/>
              <a:t>Ex: PER log, event traces, etc.</a:t>
            </a:r>
          </a:p>
          <a:p>
            <a:pPr marL="457200" lvl="1" indent="0">
              <a:buNone/>
            </a:pPr>
            <a:endParaRPr lang="en-US" sz="1800" dirty="0"/>
          </a:p>
          <a:p>
            <a:pPr marL="857250" lvl="2" indent="0">
              <a:buNone/>
            </a:pP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Gwen Barriac, et. al.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209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MAC system simulator is </a:t>
            </a:r>
            <a:r>
              <a:rPr lang="en-US" sz="1800" dirty="0" smtClean="0"/>
              <a:t>vaguely described in EM</a:t>
            </a:r>
            <a:endParaRPr lang="en-US" sz="1800" dirty="0"/>
          </a:p>
          <a:p>
            <a:r>
              <a:rPr lang="en-US" sz="1800" dirty="0"/>
              <a:t>The calibration procedure is </a:t>
            </a:r>
            <a:r>
              <a:rPr lang="en-US" sz="1800" dirty="0" smtClean="0"/>
              <a:t>undefined</a:t>
            </a:r>
          </a:p>
          <a:p>
            <a:endParaRPr lang="en-US" sz="1800" dirty="0"/>
          </a:p>
          <a:p>
            <a:r>
              <a:rPr lang="en-US" sz="1800" dirty="0" smtClean="0"/>
              <a:t>We propose to unify the description of MAC and Integrated simulator and define a phased approach for the development and calibration </a:t>
            </a:r>
          </a:p>
          <a:p>
            <a:pPr lvl="1"/>
            <a:r>
              <a:rPr lang="en-US" sz="1600" dirty="0" smtClean="0"/>
              <a:t>See doc </a:t>
            </a:r>
            <a:r>
              <a:rPr lang="en-US" sz="1600" dirty="0" smtClean="0"/>
              <a:t>14/387 </a:t>
            </a:r>
            <a:r>
              <a:rPr lang="en-US" sz="1600" dirty="0" smtClean="0"/>
              <a:t>for related proposed changes in the EM document</a:t>
            </a:r>
          </a:p>
          <a:p>
            <a:pPr lvl="1"/>
            <a:r>
              <a:rPr lang="en-US" sz="1600" dirty="0"/>
              <a:t>See </a:t>
            </a:r>
            <a:r>
              <a:rPr lang="en-US" sz="1600"/>
              <a:t>doc </a:t>
            </a:r>
            <a:r>
              <a:rPr lang="en-US" sz="1600" smtClean="0"/>
              <a:t>14/355 </a:t>
            </a:r>
            <a:r>
              <a:rPr lang="en-US" sz="1600" dirty="0"/>
              <a:t>for related proposed changes in the </a:t>
            </a:r>
            <a:r>
              <a:rPr lang="en-US" sz="1600" dirty="0" smtClean="0"/>
              <a:t>SS </a:t>
            </a:r>
            <a:r>
              <a:rPr lang="en-US" sz="1600" dirty="0"/>
              <a:t>document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1800" dirty="0"/>
              <a:t>We propose </a:t>
            </a:r>
            <a:r>
              <a:rPr lang="en-US" sz="1800" dirty="0" smtClean="0"/>
              <a:t>a plan for the calibration tests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Gwen Barriac, et. al.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427214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4401</TotalTime>
  <Words>989</Words>
  <Application>Microsoft Office PowerPoint</Application>
  <PresentationFormat>On-screen Show (4:3)</PresentationFormat>
  <Paragraphs>130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IEEE802.11 template</vt:lpstr>
      <vt:lpstr>Document</vt:lpstr>
      <vt:lpstr>Simulation Methodolgy and Calibration</vt:lpstr>
      <vt:lpstr>Introduction</vt:lpstr>
      <vt:lpstr>Proposals in this presentation</vt:lpstr>
      <vt:lpstr>PHY Abstractions for Integrated Simulator</vt:lpstr>
      <vt:lpstr>MAC Features for Integrated Simulator</vt:lpstr>
      <vt:lpstr>Initial Calibration Plan</vt:lpstr>
      <vt:lpstr>Initial Calibration Plan</vt:lpstr>
      <vt:lpstr>Conclusions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Simone Merlin</cp:lastModifiedBy>
  <cp:revision>81</cp:revision>
  <cp:lastPrinted>2010-12-20T20:45:24Z</cp:lastPrinted>
  <dcterms:created xsi:type="dcterms:W3CDTF">2014-01-14T02:35:55Z</dcterms:created>
  <dcterms:modified xsi:type="dcterms:W3CDTF">2014-03-17T09:04:13Z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265835368</vt:i4>
  </property>
  <property fmtid="{D5CDD505-2E9C-101B-9397-08002B2CF9AE}" pid="3" name="_NewReviewCycle">
    <vt:lpwstr/>
  </property>
  <property fmtid="{D5CDD505-2E9C-101B-9397-08002B2CF9AE}" pid="4" name="_EmailSubject">
    <vt:lpwstr>IEEE contributions</vt:lpwstr>
  </property>
  <property fmtid="{D5CDD505-2E9C-101B-9397-08002B2CF9AE}" pid="5" name="_AuthorEmail">
    <vt:lpwstr>gbarriac@qti.qualcomm.com</vt:lpwstr>
  </property>
  <property fmtid="{D5CDD505-2E9C-101B-9397-08002B2CF9AE}" pid="6" name="_AuthorEmailDisplayName">
    <vt:lpwstr>Barriac, Gwendolyn</vt:lpwstr>
  </property>
  <property fmtid="{D5CDD505-2E9C-101B-9397-08002B2CF9AE}" pid="7" name="_PreviousAdHocReviewCycleID">
    <vt:i4>1700734413</vt:i4>
  </property>
</Properties>
</file>