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3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757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52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Pingping</a:t>
            </a:r>
            <a:r>
              <a:rPr lang="en-GB" dirty="0" smtClean="0"/>
              <a:t> Xu, Wei Wang, et al, Southeast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802.11-14/0373r0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Efficiency in HEW</a:t>
            </a:r>
            <a:endParaRPr lang="en-US" altLang="ko-KR" sz="3200" b="1" dirty="0">
              <a:latin typeface="Times New Roman" pitchFamily="18" charset="0"/>
              <a:ea typeface="굴림" pitchFamily="34" charset="-127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828800"/>
            <a:ext cx="7696200" cy="38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ko-KR" sz="1800" b="1" dirty="0" smtClean="0">
                <a:latin typeface="Times New Roman" pitchFamily="18" charset="0"/>
                <a:ea typeface="굴림" pitchFamily="34" charset="-127"/>
              </a:rPr>
              <a:t>Date: </a:t>
            </a: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2014-03-17</a:t>
            </a:r>
            <a:endParaRPr lang="en-US" altLang="ko-KR" sz="18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3960" y="28319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ea typeface="굴림" pitchFamily="34" charset="-127"/>
                <a:cs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014402"/>
              </p:ext>
            </p:extLst>
          </p:nvPr>
        </p:nvGraphicFramePr>
        <p:xfrm>
          <a:off x="923925" y="3212976"/>
          <a:ext cx="7219950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3" imgW="8599282" imgH="3331366" progId="Word.Document.8">
                  <p:embed/>
                </p:oleObj>
              </mc:Choice>
              <mc:Fallback>
                <p:oleObj name="Document" r:id="rId3" imgW="8599282" imgH="3331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212976"/>
                        <a:ext cx="7219950" cy="279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63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683568" y="624186"/>
            <a:ext cx="7776864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zh-CN" sz="3200" b="1" kern="0" dirty="0" smtClean="0">
                <a:latin typeface="+mj-lt"/>
                <a:ea typeface="+mj-ea"/>
                <a:cs typeface="+mj-cs"/>
              </a:rPr>
              <a:t>Introduction</a:t>
            </a:r>
            <a:endParaRPr lang="zh-CN" altLang="en-US" sz="32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55576" y="1268760"/>
            <a:ext cx="7704856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lvl="1" indent="-341313">
              <a:lnSpc>
                <a:spcPct val="120000"/>
              </a:lnSpc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b="1" dirty="0"/>
              <a:t>802.11 HEW  will be the standard of the 5G Wi-Fi.</a:t>
            </a:r>
          </a:p>
          <a:p>
            <a:pPr marL="341313" lvl="1" indent="-341313">
              <a:lnSpc>
                <a:spcPct val="120000"/>
              </a:lnSpc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b="1" dirty="0"/>
              <a:t>It is targeting </a:t>
            </a:r>
            <a:r>
              <a:rPr lang="en-US" altLang="zh-CN" sz="2400" b="1" dirty="0" smtClean="0"/>
              <a:t>enhancements </a:t>
            </a:r>
            <a:r>
              <a:rPr lang="en-US" altLang="zh-CN" sz="2400" b="1" dirty="0"/>
              <a:t>to the efficiency and performance of wireless local area networks to make them even better complements to LTE-based mobile networks.</a:t>
            </a:r>
          </a:p>
          <a:p>
            <a:pPr marL="341313" lvl="1" indent="-341313">
              <a:lnSpc>
                <a:spcPct val="120000"/>
              </a:lnSpc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b="1" dirty="0"/>
              <a:t>Focus on improving real-world, rather than theoretical, spectrum efficiency and area throughput. </a:t>
            </a:r>
          </a:p>
          <a:p>
            <a:pPr marL="341313" lvl="1" indent="-341313">
              <a:lnSpc>
                <a:spcPct val="120000"/>
              </a:lnSpc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b="1" dirty="0"/>
              <a:t>Aiming to improve the performance of indoor and outdoor deployments in the presence of interfering sources and dense heterogeneous networks in moderate to heavy user-loaded access points[1]</a:t>
            </a:r>
          </a:p>
        </p:txBody>
      </p:sp>
    </p:spTree>
    <p:extLst>
      <p:ext uri="{BB962C8B-B14F-4D97-AF65-F5344CB8AC3E}">
        <p14:creationId xmlns:p14="http://schemas.microsoft.com/office/powerpoint/2010/main" val="42233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675" y="1892080"/>
            <a:ext cx="5687614" cy="4129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683568" y="692696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>
              <a:lnSpc>
                <a:spcPct val="120000"/>
              </a:lnSpc>
            </a:pP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altLang="zh-CN" sz="1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HEW scenarios, the energy source for each user is just a battery, users need to use power efficiently.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zh-CN" alt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8805" y="1308399"/>
            <a:ext cx="4544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Suppose a </a:t>
            </a:r>
            <a:r>
              <a:rPr lang="en-US" altLang="zh-CN" sz="1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like this, AP work like this </a:t>
            </a:r>
            <a:endParaRPr lang="en-US" altLang="zh-CN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755576" y="989856"/>
            <a:ext cx="770485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1" algn="ctr"/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83568" y="1916832"/>
            <a:ext cx="7776864" cy="3849291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/>
              <a:t>Energy efficient has been paid increasing attention under the background of limited energy resource and environmental-friendly transmission behaviors, it is also useful aspect to decrease inter-cell interference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In MIMO-OFDM-based WLAN, the cross layer (PHY layer and MAC layer )power saving technique improves the power efficiency dramatically[2]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251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4292" y="620688"/>
            <a:ext cx="7662564" cy="6830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rgbClr val="000000"/>
                </a:solidFill>
                <a:latin typeface="+mn-lt"/>
                <a:ea typeface="+mn-ea"/>
              </a:rPr>
              <a:t>Dynamic Carrier Sense Ad hoc Traffic  Indication Message[3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 smtClean="0">
                <a:solidFill>
                  <a:srgbClr val="000000"/>
                </a:solidFill>
                <a:latin typeface="+mn-lt"/>
                <a:ea typeface="+mn-ea"/>
              </a:rPr>
              <a:t>Mainly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+mn-ea"/>
              </a:rPr>
              <a:t>improve power save for doze mode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 smtClean="0">
                <a:solidFill>
                  <a:srgbClr val="000000"/>
                </a:solidFill>
                <a:latin typeface="+mn-lt"/>
                <a:ea typeface="+mn-ea"/>
              </a:rPr>
              <a:t>Very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+mn-ea"/>
              </a:rPr>
              <a:t>light traffic case 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rgbClr val="000000"/>
                </a:solidFill>
                <a:latin typeface="+mn-lt"/>
                <a:ea typeface="+mn-ea"/>
              </a:rPr>
              <a:t>Multiuser resource allocation  for power  and spectrum efficiency in OFDM system.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+mn-lt"/>
                <a:ea typeface="+mn-ea"/>
              </a:rPr>
              <a:t>E.g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+mn-ea"/>
              </a:rPr>
              <a:t>MAC-PHY layer multi-server-scheduling-based resource allocation algorithms[4]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+mn-lt"/>
                <a:ea typeface="+mn-ea"/>
              </a:rPr>
              <a:t>Adaptive transmission power control[5] </a:t>
            </a:r>
            <a:endParaRPr lang="en-US" altLang="zh-CN" b="1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solutions above are about previous 802.11</a:t>
            </a:r>
          </a:p>
          <a:p>
            <a:pPr marL="342900" indent="-342900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HEW, we can inherit and  improve these method for dense deployed and strong interference scenario</a:t>
            </a:r>
          </a:p>
          <a:p>
            <a:pPr marL="741363" lvl="1" indent="-284163" eaLnBrk="1" hangingPunct="1">
              <a:lnSpc>
                <a:spcPct val="125000"/>
              </a:lnSpc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adaptive transmission power control for MU-MIMO and multiuser resource allocation in beam-forming case</a:t>
            </a: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b="1" dirty="0">
              <a:solidFill>
                <a:schemeClr val="tx1"/>
              </a:solidFill>
              <a:latin typeface="+mn-lt"/>
              <a:ea typeface="+mn-ea"/>
            </a:endParaRPr>
          </a:p>
          <a:p>
            <a:endParaRPr lang="zh-CN" altLang="en-US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3567" y="692696"/>
            <a:ext cx="7776865" cy="500141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dense deployed building, one room deployed one AP. People always three or four stay together, if adaptive transmission power control and multiuser resource allocation in beam-forming can be used in this scenario:</a:t>
            </a:r>
            <a:endParaRPr lang="zh-CN" altLang="en-US" sz="1600" b="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kern="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9388" y="1711349"/>
            <a:ext cx="680522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87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页脚占位符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Pingping Xu, Wei Wang, et al, Southeast University</a:t>
            </a:r>
            <a:endParaRPr lang="en-GB" dirty="0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683568" y="1052513"/>
            <a:ext cx="7776864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827584" y="1916832"/>
            <a:ext cx="7560840" cy="42093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altLang="zh-CN" sz="1600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doc.:IEEE</a:t>
            </a:r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802.11-14/0214r2</a:t>
            </a:r>
          </a:p>
          <a:p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Il-</a:t>
            </a:r>
            <a:r>
              <a:rPr lang="en-US" altLang="zh-CN" sz="1600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Lee, Jung-Bo Son, </a:t>
            </a:r>
            <a:r>
              <a:rPr lang="en-US" altLang="zh-CN" sz="1600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Eun</a:t>
            </a:r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-Young Choi, et al. “Analysis of Power Consumption and Efficient Power Saving  Techniques for MIMO-OFDM-based Wireless LAN Receivers”: 2010 Fourth International Conference on Sensor Technologies and Applications pp.597-601, 2010.</a:t>
            </a:r>
          </a:p>
          <a:p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M.K. Miller and N.H. Vaidya, “Improving power save protocols using carrier sensing for dynamic advertisement </a:t>
            </a:r>
            <a:r>
              <a:rPr lang="en-US" altLang="zh-CN" sz="1600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windows,”IEEE</a:t>
            </a:r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MASS, Nov 2005.</a:t>
            </a:r>
          </a:p>
          <a:p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[4] Y J (Angela) Zhang. “A Multi-Server Scheduling Framework for Resource Allocation in Wireless Multi-Carrier Networks” IEEE TRANSACTIONS ON WIRELESS COMMUNICATIONS, vol.6 No.11, pp. 3884-3891.</a:t>
            </a:r>
          </a:p>
          <a:p>
            <a:r>
              <a:rPr lang="en-US" altLang="zh-CN" sz="16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[5] B H Jung, H Jin, and D K Sung. “Adaptive Transmission Power Control and Rate Selection Scheme for Maximizing Energy Efficiency of IEEE 802.11 Stations” 2012 IEEE 23rd International Symposium on Personal, Indoor and Mobile Radio Communications, pp. 266-271,2012.</a:t>
            </a:r>
          </a:p>
          <a:p>
            <a:endParaRPr lang="zh-CN" altLang="en-US" sz="1600" b="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380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</TotalTime>
  <Words>574</Words>
  <Application>Microsoft Office PowerPoint</Application>
  <PresentationFormat>全屏显示(4:3)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samsung</dc:creator>
  <cp:lastModifiedBy>samsung</cp:lastModifiedBy>
  <cp:revision>12</cp:revision>
  <cp:lastPrinted>1601-01-01T00:00:00Z</cp:lastPrinted>
  <dcterms:created xsi:type="dcterms:W3CDTF">2014-03-17T04:04:00Z</dcterms:created>
  <dcterms:modified xsi:type="dcterms:W3CDTF">2014-03-17T08:43:17Z</dcterms:modified>
</cp:coreProperties>
</file>