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3" autoAdjust="0"/>
    <p:restoredTop sz="94660"/>
  </p:normalViewPr>
  <p:slideViewPr>
    <p:cSldViewPr>
      <p:cViewPr>
        <p:scale>
          <a:sx n="100" d="100"/>
          <a:sy n="100" d="100"/>
        </p:scale>
        <p:origin x="-498" y="9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5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52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Pingping</a:t>
            </a:r>
            <a:r>
              <a:rPr lang="en-GB" dirty="0" smtClean="0"/>
              <a:t> Xu, Wei Wang, et al, Southeast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802.11-14/0373r0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Efficiency in HEW</a:t>
            </a:r>
            <a:endParaRPr lang="en-US" altLang="ko-KR" sz="3200" b="1" dirty="0">
              <a:latin typeface="Times New Roman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828800"/>
            <a:ext cx="7696200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ko-KR" sz="1800" b="1" dirty="0" smtClean="0">
                <a:latin typeface="Times New Roman" pitchFamily="18" charset="0"/>
                <a:ea typeface="굴림" pitchFamily="34" charset="-127"/>
              </a:rPr>
              <a:t>Date: </a:t>
            </a: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2014-03-17</a:t>
            </a:r>
            <a:endParaRPr lang="en-US" altLang="ko-KR" sz="18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solidFill>
                  <a:schemeClr val="tx1"/>
                </a:solidFill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695068"/>
              </p:ext>
            </p:extLst>
          </p:nvPr>
        </p:nvGraphicFramePr>
        <p:xfrm>
          <a:off x="685800" y="3257550"/>
          <a:ext cx="7219950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8599282" imgH="3331366" progId="Word.Document.8">
                  <p:embed/>
                </p:oleObj>
              </mc:Choice>
              <mc:Fallback>
                <p:oleObj name="Document" r:id="rId3" imgW="8599282" imgH="3331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57550"/>
                        <a:ext cx="7219950" cy="279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637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74787" y="692696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484784"/>
            <a:ext cx="8229600" cy="518457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51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 HEW  will be the standard of the 5G Wi-Fi.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51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targeting enhancements to the efficiency and performance of wireless local area networks to make them even better complements to LTE-based mobile networks.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51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improving real-world, rather than theoretical, spectrum efficiency and area throughput.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51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Aiming to improve the performance of indoor and outdoor deployments in the presence of interfering sources and dense heterogeneous networks in moderate to heavy user-loaded access points[1]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5100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HEW scenarios, the energy source for each user is just a battery, users need to use power efficiently.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zh-CN" alt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2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674" y="1628800"/>
            <a:ext cx="62341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50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539552" y="106186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1" algn="ctr"/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zh-CN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efficient has been paid increasing attention under the background of </a:t>
            </a:r>
            <a:r>
              <a:rPr lang="en-US" altLang="zh-CN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energy resource </a:t>
            </a:r>
            <a:r>
              <a:rPr lang="en-US" altLang="zh-CN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environmental-friendly</a:t>
            </a:r>
            <a:r>
              <a:rPr lang="en-US" altLang="zh-CN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behaviors</a:t>
            </a:r>
            <a:r>
              <a:rPr lang="en-US" altLang="zh-CN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 is also useful aspect to decrease inter-cell interference</a:t>
            </a:r>
          </a:p>
          <a:p>
            <a:pPr>
              <a:lnSpc>
                <a:spcPct val="125000"/>
              </a:lnSpc>
            </a:pPr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MIMO-OFDM-based WLAN, the cross layer (PHY layer and MAC layer )power saving technique improves the power efficiency dramatically[2] </a:t>
            </a:r>
          </a:p>
          <a:p>
            <a:endParaRPr lang="zh-CN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68251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204864"/>
            <a:ext cx="8208912" cy="392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Carrier Sense Ad hoc Traffic  Indication Message[3]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-Mainly improve power save for doze mode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-Very light traffic case 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Multiuser resource allocation  for power  and spectrum efficiency in OFDM system.</a:t>
            </a:r>
          </a:p>
          <a:p>
            <a:pPr lvl="1" indent="-457200">
              <a:spcBef>
                <a:spcPts val="100"/>
              </a:spcBef>
              <a:spcAft>
                <a:spcPts val="100"/>
              </a:spcAft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-E.g MAC-PHY layer multi-server-scheduling-based resource allocation algorithms[4]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Adaptive transmission power control[5] </a:t>
            </a:r>
          </a:p>
          <a:p>
            <a:endParaRPr lang="zh-CN" altLang="en-US" dirty="0" smtClean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solutions above are about previous 802.11</a:t>
            </a:r>
          </a:p>
          <a:p>
            <a:pPr>
              <a:lnSpc>
                <a:spcPct val="125000"/>
              </a:lnSpc>
            </a:pPr>
            <a:r>
              <a:rPr lang="en-US" altLang="zh-CN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HEW, we can inherit and  improve these method for dense deployed and strong interference scenario</a:t>
            </a:r>
          </a:p>
          <a:p>
            <a:pPr marL="400050" lvl="1" indent="-457200">
              <a:lnSpc>
                <a:spcPct val="125000"/>
              </a:lnSpc>
            </a:pPr>
            <a:r>
              <a:rPr lang="en-US" altLang="zh-CN" sz="18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E.g adaptive transmission power control for MU-MIMO and multiuser resource allocation in beam-forming case</a:t>
            </a:r>
            <a:endParaRPr lang="zh-CN" altLang="en-US" sz="1800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dense deployed building, one room deployed one AP. People always three or four stay together, if adaptive transmission power control and multiuser resource allocation in beam-forming can be used in this scenario:</a:t>
            </a:r>
            <a:endParaRPr lang="zh-CN" altLang="en-US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kern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06287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9388" y="1600200"/>
            <a:ext cx="68052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76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Pingping Xu, Wei Wang, et al, Southeast University</a:t>
            </a:r>
            <a:endParaRPr lang="en-GB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539750" y="10525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doc.:IEEE</a:t>
            </a:r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802.11-14/0214r2</a:t>
            </a:r>
          </a:p>
          <a:p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Il-</a:t>
            </a:r>
            <a:r>
              <a:rPr lang="en-US" altLang="zh-CN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Lee, Jung-Bo Son, </a:t>
            </a:r>
            <a:r>
              <a:rPr lang="en-US" altLang="zh-CN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Eun</a:t>
            </a:r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-Young Choi, et al. “Analysis of Power Consumption and Efficient Power Saving  Techniques for MIMO-OFDM-based Wireless LAN Receivers”: 2010 Fourth International Conference on Sensor Technologies and Applications pp.597-601, 2010.</a:t>
            </a:r>
          </a:p>
          <a:p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M.K. Miller and N.H. Vaidya, “Improving power save protocols using carrier sensing for dynamic advertisement </a:t>
            </a:r>
            <a:r>
              <a:rPr lang="en-US" altLang="zh-CN" b="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windows,”IEEE</a:t>
            </a:r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MASS, Nov 2005.</a:t>
            </a:r>
          </a:p>
          <a:p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Y J (Angela) Zhang. “A Multi-Server Scheduling Framework for Resource Allocation in Wireless Multi-Carrier Networks” IEEE TRANSACTIONS ON WIRELESS COMMUNICATIONS, vol.6 No.11, pp. 3884-3891.</a:t>
            </a:r>
          </a:p>
          <a:p>
            <a:r>
              <a:rPr lang="en-US" altLang="zh-CN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B H Jung, H Jin, and D K Sung. “Adaptive Transmission Power Control and Rate Selection Scheme for Maximizing Energy Efficiency of IEEE 802.11 Stations” 2012 IEEE 23rd International Symposium on Personal, Indoor and Mobile Radio Communications, pp. 266-271,2012.</a:t>
            </a:r>
          </a:p>
          <a:p>
            <a:endParaRPr lang="zh-CN" altLang="en-US" b="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380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</TotalTime>
  <Words>583</Words>
  <Application>Microsoft Office PowerPoint</Application>
  <PresentationFormat>全屏显示(4:3)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samsung</dc:creator>
  <cp:lastModifiedBy>samsung</cp:lastModifiedBy>
  <cp:revision>5</cp:revision>
  <cp:lastPrinted>1601-01-01T00:00:00Z</cp:lastPrinted>
  <dcterms:created xsi:type="dcterms:W3CDTF">2014-03-17T04:04:00Z</dcterms:created>
  <dcterms:modified xsi:type="dcterms:W3CDTF">2014-03-17T04:44:39Z</dcterms:modified>
</cp:coreProperties>
</file>