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933" autoAdjust="0"/>
    <p:restoredTop sz="94660"/>
  </p:normalViewPr>
  <p:slideViewPr>
    <p:cSldViewPr>
      <p:cViewPr>
        <p:scale>
          <a:sx n="100" d="100"/>
          <a:sy n="100" d="100"/>
        </p:scale>
        <p:origin x="-498" y="97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3/17/2014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887573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2752734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 smtClean="0"/>
              <a:t>单击此处编辑母版副标题样式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March 2014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err="1" smtClean="0"/>
              <a:t>Pingping</a:t>
            </a:r>
            <a:r>
              <a:rPr lang="en-GB" dirty="0" smtClean="0"/>
              <a:t> Xu, Wei Wang, et al, Southeast University</a:t>
            </a:r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March 2014</a:t>
            </a:r>
            <a:endParaRPr lang="en-GB" dirty="0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idx="16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err="1" smtClean="0"/>
              <a:t>Pingping</a:t>
            </a:r>
            <a:r>
              <a:rPr lang="en-GB" dirty="0" smtClean="0"/>
              <a:t> Xu, Wei Wang, et al, Southeast University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March 2014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err="1" smtClean="0"/>
              <a:t>Pingping</a:t>
            </a:r>
            <a:r>
              <a:rPr lang="en-GB" dirty="0" smtClean="0"/>
              <a:t> Xu, Wei Wang, et al, Southeast University</a:t>
            </a:r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March 2014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err="1" smtClean="0"/>
              <a:t>Pingping</a:t>
            </a:r>
            <a:r>
              <a:rPr lang="en-GB" dirty="0" smtClean="0"/>
              <a:t> Xu, Wei Wang, et al, Southeast University</a:t>
            </a:r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dirty="0" smtClean="0"/>
              <a:t>单击此处编辑母版标题样式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March 2014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err="1" smtClean="0"/>
              <a:t>Pingping</a:t>
            </a:r>
            <a:r>
              <a:rPr lang="en-GB" dirty="0" smtClean="0"/>
              <a:t> Xu, Wei Wang, et al, Southeast University</a:t>
            </a:r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March 2014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err="1" smtClean="0"/>
              <a:t>Pingping</a:t>
            </a:r>
            <a:r>
              <a:rPr lang="en-GB" dirty="0" smtClean="0"/>
              <a:t> Xu, Wei Wang, et al, Southeast University</a:t>
            </a:r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March 2014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err="1" smtClean="0"/>
              <a:t>Pingping</a:t>
            </a:r>
            <a:r>
              <a:rPr lang="en-GB" dirty="0" smtClean="0"/>
              <a:t> Xu, Wei Wang, et al, Southeast University</a:t>
            </a:r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March 2014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err="1" smtClean="0"/>
              <a:t>Pingping</a:t>
            </a:r>
            <a:r>
              <a:rPr lang="en-GB" dirty="0" smtClean="0"/>
              <a:t> Xu, Wei Wang, et al, Southeast University</a:t>
            </a:r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March 2014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err="1" smtClean="0"/>
              <a:t>Pingping</a:t>
            </a:r>
            <a:r>
              <a:rPr lang="en-GB" dirty="0" smtClean="0"/>
              <a:t> Xu, Wei Wang, et al, Southeast University</a:t>
            </a:r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outline text format</a:t>
            </a:r>
          </a:p>
          <a:p>
            <a:pPr lvl="1"/>
            <a:r>
              <a:rPr lang="en-GB" dirty="0" smtClean="0"/>
              <a:t>Second Outline Level</a:t>
            </a:r>
          </a:p>
          <a:p>
            <a:pPr lvl="2"/>
            <a:r>
              <a:rPr lang="en-GB" dirty="0" smtClean="0"/>
              <a:t>Third Outline Level</a:t>
            </a:r>
          </a:p>
          <a:p>
            <a:pPr lvl="3"/>
            <a:r>
              <a:rPr lang="en-GB" dirty="0" smtClean="0"/>
              <a:t>Fourth Outline Level</a:t>
            </a:r>
          </a:p>
          <a:p>
            <a:pPr lvl="4"/>
            <a:r>
              <a:rPr lang="en-GB" dirty="0" smtClean="0"/>
              <a:t>Fifth Outline Level</a:t>
            </a:r>
          </a:p>
          <a:p>
            <a:pPr lvl="4"/>
            <a:r>
              <a:rPr lang="en-GB" dirty="0" smtClean="0"/>
              <a:t>Sixth Outline Level</a:t>
            </a:r>
          </a:p>
          <a:p>
            <a:pPr lvl="4"/>
            <a:r>
              <a:rPr lang="en-GB" dirty="0" smtClean="0"/>
              <a:t>Seventh Outline Level</a:t>
            </a:r>
          </a:p>
          <a:p>
            <a:pPr lvl="4"/>
            <a:r>
              <a:rPr lang="en-GB" dirty="0" smtClean="0"/>
              <a:t>Eighth Outline Level</a:t>
            </a:r>
          </a:p>
          <a:p>
            <a:pPr lvl="4"/>
            <a:r>
              <a:rPr lang="en-GB" dirty="0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Month Year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err="1" smtClean="0"/>
              <a:t>Pingping</a:t>
            </a:r>
            <a:r>
              <a:rPr lang="en-GB" dirty="0" smtClean="0"/>
              <a:t> Xu, Wei Wang, et al, Southeast University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802.11-14/0373r0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Word_97_-_2003___1.doc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March 2014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E40C9FC-4879-4F20-9ECA-A574A90476B7}" type="slidenum">
              <a:rPr lang="en-GB" smtClean="0"/>
              <a:pPr/>
              <a:t>1</a:t>
            </a:fld>
            <a:endParaRPr lang="en-GB"/>
          </a:p>
        </p:txBody>
      </p:sp>
      <p:sp>
        <p:nvSpPr>
          <p:cNvPr id="6" name="页脚占位符 5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smtClean="0"/>
              <a:t>Pingping Xu, Wei Wang, et al, Southeast University</a:t>
            </a:r>
            <a:endParaRPr lang="en-GB" dirty="0"/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685800" y="685800"/>
            <a:ext cx="7772400" cy="10668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zh-CN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Energy Efficiency in HEW</a:t>
            </a:r>
            <a:endParaRPr lang="en-US" altLang="ko-KR" sz="3200" b="1" dirty="0">
              <a:latin typeface="Times New Roman" pitchFamily="18" charset="0"/>
              <a:ea typeface="굴림" pitchFamily="34" charset="-127"/>
              <a:cs typeface="Times New Roman" panose="02020603050405020304" pitchFamily="18" charset="0"/>
            </a:endParaRP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685800" y="1828800"/>
            <a:ext cx="7696200" cy="381000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buFontTx/>
              <a:buNone/>
            </a:pPr>
            <a:r>
              <a:rPr lang="en-US" altLang="ko-KR" sz="1800" b="1" dirty="0" smtClean="0">
                <a:latin typeface="Times New Roman" pitchFamily="18" charset="0"/>
                <a:ea typeface="굴림" pitchFamily="34" charset="-127"/>
              </a:rPr>
              <a:t>Date: </a:t>
            </a:r>
            <a:r>
              <a:rPr lang="en-US" altLang="ko-KR" sz="1800" dirty="0" smtClean="0">
                <a:latin typeface="Times New Roman" pitchFamily="18" charset="0"/>
                <a:ea typeface="굴림" pitchFamily="34" charset="-127"/>
              </a:rPr>
              <a:t>2014-03-17</a:t>
            </a:r>
            <a:endParaRPr lang="en-US" altLang="ko-KR" sz="1800" dirty="0">
              <a:latin typeface="Times New Roman" pitchFamily="18" charset="0"/>
              <a:ea typeface="굴림" pitchFamily="34" charset="-127"/>
            </a:endParaRPr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609600" y="25146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altLang="ko-KR" sz="2000" b="1" dirty="0">
                <a:solidFill>
                  <a:schemeClr val="tx1"/>
                </a:solidFill>
                <a:latin typeface="Times New Roman" panose="02020603050405020304" pitchFamily="18" charset="0"/>
                <a:ea typeface="굴림" pitchFamily="34" charset="-127"/>
                <a:cs typeface="Times New Roman" panose="02020603050405020304" pitchFamily="18" charset="0"/>
              </a:rPr>
              <a:t>Authors:</a:t>
            </a:r>
          </a:p>
        </p:txBody>
      </p:sp>
      <p:graphicFrame>
        <p:nvGraphicFramePr>
          <p:cNvPr id="10" name="对象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76695068"/>
              </p:ext>
            </p:extLst>
          </p:nvPr>
        </p:nvGraphicFramePr>
        <p:xfrm>
          <a:off x="685800" y="3257550"/>
          <a:ext cx="7219950" cy="2790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2" name="Document" r:id="rId3" imgW="8599282" imgH="3331366" progId="Word.Document.8">
                  <p:embed/>
                </p:oleObj>
              </mc:Choice>
              <mc:Fallback>
                <p:oleObj name="Document" r:id="rId3" imgW="8599282" imgH="3331366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3257550"/>
                        <a:ext cx="7219950" cy="2790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963729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March 2014</a:t>
            </a:r>
            <a:endParaRPr lang="en-GB" dirty="0"/>
          </a:p>
        </p:txBody>
      </p:sp>
      <p:sp>
        <p:nvSpPr>
          <p:cNvPr id="3" name="灯片编号占位符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F5D8E26B-7BCF-4D25-9C89-0168A6618F18}" type="slidenum">
              <a:rPr lang="en-GB" smtClean="0"/>
              <a:pPr/>
              <a:t>2</a:t>
            </a:fld>
            <a:endParaRPr lang="en-GB"/>
          </a:p>
        </p:txBody>
      </p:sp>
      <p:sp>
        <p:nvSpPr>
          <p:cNvPr id="4" name="页脚占位符 3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GB" smtClean="0"/>
              <a:t>Pingping Xu, Wei Wang, et al, Southeast University</a:t>
            </a:r>
            <a:endParaRPr lang="en-GB" dirty="0"/>
          </a:p>
        </p:txBody>
      </p:sp>
      <p:sp>
        <p:nvSpPr>
          <p:cNvPr id="5" name="标题 1"/>
          <p:cNvSpPr txBox="1">
            <a:spLocks/>
          </p:cNvSpPr>
          <p:nvPr/>
        </p:nvSpPr>
        <p:spPr bwMode="auto">
          <a:xfrm>
            <a:off x="474787" y="692696"/>
            <a:ext cx="8229600" cy="1143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algn="ctr"/>
            <a:r>
              <a:rPr lang="en-US" altLang="zh-CN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Introduction</a:t>
            </a:r>
            <a:endParaRPr lang="zh-CN" alt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内容占位符 2"/>
          <p:cNvSpPr txBox="1">
            <a:spLocks/>
          </p:cNvSpPr>
          <p:nvPr/>
        </p:nvSpPr>
        <p:spPr>
          <a:xfrm>
            <a:off x="457200" y="1484784"/>
            <a:ext cx="8229600" cy="5184576"/>
          </a:xfrm>
          <a:prstGeom prst="rect">
            <a:avLst/>
          </a:prstGeom>
        </p:spPr>
        <p:txBody>
          <a:bodyPr>
            <a:normAutofit fontScale="47500" lnSpcReduction="20000"/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lvl="1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altLang="zh-CN" sz="5100" kern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802.11 HEW  will be the standard of the 5G Wi-Fi.</a:t>
            </a:r>
          </a:p>
          <a:p>
            <a:pPr lvl="1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altLang="zh-CN" sz="5100" kern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It is targeting enhancements to the efficiency and performance of wireless local area networks to make them even better complements to LTE-based mobile networks.</a:t>
            </a:r>
          </a:p>
          <a:p>
            <a:pPr lvl="1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altLang="zh-CN" sz="5100" kern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Focus on improving real-world, rather than theoretical, spectrum efficiency and area throughput. </a:t>
            </a:r>
          </a:p>
          <a:p>
            <a:pPr lvl="1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altLang="zh-CN" sz="5100" kern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Aiming to improve the performance of indoor and outdoor deployments in the presence of interfering sources and dense heterogeneous networks in moderate to heavy user-loaded access points[1]</a:t>
            </a:r>
          </a:p>
          <a:p>
            <a:pPr lvl="1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altLang="zh-CN" sz="5100" kern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 most HEW scenarios, the energy source for each user is just a battery, users need to use power efficiently.</a:t>
            </a:r>
          </a:p>
          <a:p>
            <a:pPr lvl="1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zh-CN" altLang="en-US" sz="2400" kern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33260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March 2014</a:t>
            </a:r>
            <a:endParaRPr lang="en-GB" dirty="0"/>
          </a:p>
        </p:txBody>
      </p:sp>
      <p:sp>
        <p:nvSpPr>
          <p:cNvPr id="3" name="灯片编号占位符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F5D8E26B-7BCF-4D25-9C89-0168A6618F18}" type="slidenum">
              <a:rPr lang="en-GB" smtClean="0"/>
              <a:pPr/>
              <a:t>3</a:t>
            </a:fld>
            <a:endParaRPr lang="en-GB"/>
          </a:p>
        </p:txBody>
      </p:sp>
      <p:sp>
        <p:nvSpPr>
          <p:cNvPr id="4" name="页脚占位符 3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GB" smtClean="0"/>
              <a:t>Pingping Xu, Wei Wang, et al, Southeast University</a:t>
            </a:r>
            <a:endParaRPr lang="en-GB" dirty="0"/>
          </a:p>
        </p:txBody>
      </p:sp>
      <p:pic>
        <p:nvPicPr>
          <p:cNvPr id="5" name="Picture 3"/>
          <p:cNvPicPr>
            <a:picLocks noGrp="1"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6674" y="1628800"/>
            <a:ext cx="6234109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205053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March 2014</a:t>
            </a:r>
            <a:endParaRPr lang="en-GB" dirty="0"/>
          </a:p>
        </p:txBody>
      </p:sp>
      <p:sp>
        <p:nvSpPr>
          <p:cNvPr id="3" name="灯片编号占位符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F5D8E26B-7BCF-4D25-9C89-0168A6618F18}" type="slidenum">
              <a:rPr lang="en-GB" smtClean="0"/>
              <a:pPr/>
              <a:t>4</a:t>
            </a:fld>
            <a:endParaRPr lang="en-GB"/>
          </a:p>
        </p:txBody>
      </p:sp>
      <p:sp>
        <p:nvSpPr>
          <p:cNvPr id="4" name="页脚占位符 3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GB" smtClean="0"/>
              <a:t>Pingping Xu, Wei Wang, et al, Southeast University</a:t>
            </a:r>
            <a:endParaRPr lang="en-GB" dirty="0"/>
          </a:p>
        </p:txBody>
      </p:sp>
      <p:sp>
        <p:nvSpPr>
          <p:cNvPr id="5" name="标题 1"/>
          <p:cNvSpPr txBox="1">
            <a:spLocks/>
          </p:cNvSpPr>
          <p:nvPr/>
        </p:nvSpPr>
        <p:spPr bwMode="auto">
          <a:xfrm>
            <a:off x="539552" y="1061864"/>
            <a:ext cx="8229600" cy="1143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lvl="1" algn="ctr"/>
            <a:r>
              <a:rPr lang="en-US" altLang="zh-CN" sz="320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Motivation</a:t>
            </a:r>
            <a:endParaRPr lang="zh-CN" altLang="en-US" sz="3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内容占位符 2"/>
          <p:cNvSpPr txBox="1">
            <a:spLocks/>
          </p:cNvSpPr>
          <p:nvPr/>
        </p:nvSpPr>
        <p:spPr>
          <a:xfrm>
            <a:off x="457200" y="2276872"/>
            <a:ext cx="8229600" cy="3849291"/>
          </a:xfrm>
          <a:prstGeom prst="rect">
            <a:avLst/>
          </a:prstGeom>
        </p:spPr>
        <p:txBody>
          <a:bodyPr/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342900" lvl="1" indent="-342900">
              <a:lnSpc>
                <a:spcPct val="125000"/>
              </a:lnSpc>
              <a:buFont typeface="Arial" panose="020B0604020202020204" pitchFamily="34" charset="0"/>
              <a:buChar char="•"/>
            </a:pPr>
            <a:r>
              <a:rPr lang="en-US" altLang="zh-CN" sz="2400" kern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Energy efficient has been paid increasing attention under the background of </a:t>
            </a:r>
            <a:r>
              <a:rPr lang="en-US" altLang="zh-CN" sz="2400" kern="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limited energy resource </a:t>
            </a:r>
            <a:r>
              <a:rPr lang="en-US" altLang="zh-CN" sz="2400" kern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and </a:t>
            </a:r>
            <a:r>
              <a:rPr lang="en-US" altLang="zh-CN" sz="2400" kern="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environmental-friendly</a:t>
            </a:r>
            <a:r>
              <a:rPr lang="en-US" altLang="zh-CN" sz="2400" kern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400" kern="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transmission behaviors</a:t>
            </a:r>
            <a:r>
              <a:rPr lang="en-US" altLang="zh-CN" sz="2400" kern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it is also useful aspect to decrease inter-cell interference</a:t>
            </a:r>
          </a:p>
          <a:p>
            <a:pPr>
              <a:lnSpc>
                <a:spcPct val="125000"/>
              </a:lnSpc>
            </a:pPr>
            <a:r>
              <a:rPr lang="en-US" altLang="zh-CN" b="0" kern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 MIMO-OFDM-based WLAN, the cross layer (PHY layer and MAC layer )power saving technique improves the power efficiency dramatically[2] </a:t>
            </a:r>
          </a:p>
          <a:p>
            <a:endParaRPr lang="zh-CN" altLang="en-US" b="0" kern="0" dirty="0"/>
          </a:p>
        </p:txBody>
      </p:sp>
    </p:spTree>
    <p:extLst>
      <p:ext uri="{BB962C8B-B14F-4D97-AF65-F5344CB8AC3E}">
        <p14:creationId xmlns:p14="http://schemas.microsoft.com/office/powerpoint/2010/main" val="16825116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March 2014</a:t>
            </a:r>
            <a:endParaRPr lang="en-GB" dirty="0"/>
          </a:p>
        </p:txBody>
      </p:sp>
      <p:sp>
        <p:nvSpPr>
          <p:cNvPr id="3" name="灯片编号占位符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F5D8E26B-7BCF-4D25-9C89-0168A6618F18}" type="slidenum">
              <a:rPr lang="en-GB" smtClean="0"/>
              <a:pPr/>
              <a:t>5</a:t>
            </a:fld>
            <a:endParaRPr lang="en-GB"/>
          </a:p>
        </p:txBody>
      </p:sp>
      <p:sp>
        <p:nvSpPr>
          <p:cNvPr id="4" name="页脚占位符 3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GB" smtClean="0"/>
              <a:t>Pingping Xu, Wei Wang, et al, Southeast University</a:t>
            </a:r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539552" y="2204864"/>
            <a:ext cx="8208912" cy="39267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Bef>
                <a:spcPts val="100"/>
              </a:spcBef>
              <a:spcAft>
                <a:spcPts val="100"/>
              </a:spcAft>
              <a:buFont typeface="Arial" panose="020B0604020202020204" pitchFamily="34" charset="0"/>
              <a:buChar char="•"/>
            </a:pPr>
            <a:r>
              <a:rPr lang="en-US" altLang="zh-CN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Dynamic Carrier Sense Ad hoc Traffic  Indication Message[3]</a:t>
            </a:r>
          </a:p>
          <a:p>
            <a:pPr>
              <a:spcBef>
                <a:spcPts val="100"/>
              </a:spcBef>
              <a:spcAft>
                <a:spcPts val="100"/>
              </a:spcAft>
            </a:pPr>
            <a:r>
              <a:rPr lang="en-US" altLang="zh-CN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-Mainly improve power save for doze mode</a:t>
            </a:r>
          </a:p>
          <a:p>
            <a:pPr>
              <a:spcBef>
                <a:spcPts val="100"/>
              </a:spcBef>
              <a:spcAft>
                <a:spcPts val="100"/>
              </a:spcAft>
            </a:pPr>
            <a:r>
              <a:rPr lang="en-US" altLang="zh-CN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-Very light traffic case </a:t>
            </a:r>
          </a:p>
          <a:p>
            <a:pPr marL="342900" indent="-342900">
              <a:spcBef>
                <a:spcPts val="100"/>
              </a:spcBef>
              <a:spcAft>
                <a:spcPts val="100"/>
              </a:spcAft>
              <a:buFont typeface="Arial" panose="020B0604020202020204" pitchFamily="34" charset="0"/>
              <a:buChar char="•"/>
            </a:pPr>
            <a:r>
              <a:rPr lang="en-US" altLang="zh-CN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Multiuser resource allocation  for power  and spectrum efficiency in OFDM system.</a:t>
            </a:r>
          </a:p>
          <a:p>
            <a:pPr lvl="1" indent="-457200">
              <a:spcBef>
                <a:spcPts val="100"/>
              </a:spcBef>
              <a:spcAft>
                <a:spcPts val="100"/>
              </a:spcAft>
            </a:pPr>
            <a:r>
              <a:rPr lang="en-US" altLang="zh-CN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-E.g MAC-PHY layer multi-server-scheduling-based resource allocation algorithms[4]</a:t>
            </a:r>
          </a:p>
          <a:p>
            <a:pPr marL="342900" indent="-342900">
              <a:spcBef>
                <a:spcPts val="100"/>
              </a:spcBef>
              <a:spcAft>
                <a:spcPts val="100"/>
              </a:spcAft>
              <a:buFont typeface="Arial" panose="020B0604020202020204" pitchFamily="34" charset="0"/>
              <a:buChar char="•"/>
            </a:pPr>
            <a:r>
              <a:rPr lang="en-US" altLang="zh-CN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Adaptive transmission power control[5] </a:t>
            </a:r>
          </a:p>
          <a:p>
            <a:endParaRPr lang="zh-CN" altLang="en-US" dirty="0" smtClean="0">
              <a:solidFill>
                <a:schemeClr val="tx1"/>
              </a:solidFill>
            </a:endParaRPr>
          </a:p>
          <a:p>
            <a:endParaRPr lang="en-US" altLang="zh-CN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9018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March 2014</a:t>
            </a:r>
            <a:endParaRPr lang="en-GB" dirty="0"/>
          </a:p>
        </p:txBody>
      </p:sp>
      <p:sp>
        <p:nvSpPr>
          <p:cNvPr id="3" name="灯片编号占位符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F5D8E26B-7BCF-4D25-9C89-0168A6618F18}" type="slidenum">
              <a:rPr lang="en-GB" smtClean="0"/>
              <a:pPr/>
              <a:t>6</a:t>
            </a:fld>
            <a:endParaRPr lang="en-GB"/>
          </a:p>
        </p:txBody>
      </p:sp>
      <p:sp>
        <p:nvSpPr>
          <p:cNvPr id="4" name="页脚占位符 3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GB" smtClean="0"/>
              <a:t>Pingping Xu, Wei Wang, et al, Southeast University</a:t>
            </a:r>
            <a:endParaRPr lang="en-GB" dirty="0"/>
          </a:p>
        </p:txBody>
      </p:sp>
      <p:sp>
        <p:nvSpPr>
          <p:cNvPr id="5" name="内容占位符 2"/>
          <p:cNvSpPr txBox="1">
            <a:spLocks/>
          </p:cNvSpPr>
          <p:nvPr/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lnSpc>
                <a:spcPct val="125000"/>
              </a:lnSpc>
            </a:pPr>
            <a:r>
              <a:rPr lang="en-US" altLang="zh-CN" kern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solutions above are about previous 802.11</a:t>
            </a:r>
          </a:p>
          <a:p>
            <a:pPr>
              <a:lnSpc>
                <a:spcPct val="125000"/>
              </a:lnSpc>
            </a:pPr>
            <a:r>
              <a:rPr lang="en-US" altLang="zh-CN" kern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For HEW, we can inherit and  improve these method for dense deployed and strong interference scenario</a:t>
            </a:r>
          </a:p>
          <a:p>
            <a:pPr marL="400050" lvl="1" indent="-457200">
              <a:lnSpc>
                <a:spcPct val="125000"/>
              </a:lnSpc>
            </a:pPr>
            <a:r>
              <a:rPr lang="en-US" altLang="zh-CN" sz="1800" kern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- E.g adaptive transmission power control for MU-MIMO and multiuser resource allocation in beam-forming case</a:t>
            </a:r>
            <a:endParaRPr lang="zh-CN" altLang="en-US" sz="1800" kern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25000"/>
              </a:lnSpc>
            </a:pPr>
            <a:r>
              <a:rPr lang="en-US" altLang="zh-CN" kern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 a dense deployed building, one room deployed one AP. People always three or four stay together, if adaptive transmission power control and multiuser resource allocation in beam-forming can be used in this scenario:</a:t>
            </a:r>
            <a:endParaRPr lang="zh-CN" altLang="en-US" kern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zh-CN" altLang="en-US" kern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zh-CN" altLang="en-US" kern="0" dirty="0"/>
          </a:p>
        </p:txBody>
      </p:sp>
    </p:spTree>
    <p:extLst>
      <p:ext uri="{BB962C8B-B14F-4D97-AF65-F5344CB8AC3E}">
        <p14:creationId xmlns:p14="http://schemas.microsoft.com/office/powerpoint/2010/main" val="20628732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March 2014</a:t>
            </a:r>
            <a:endParaRPr lang="en-GB" dirty="0"/>
          </a:p>
        </p:txBody>
      </p:sp>
      <p:sp>
        <p:nvSpPr>
          <p:cNvPr id="3" name="灯片编号占位符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F5D8E26B-7BCF-4D25-9C89-0168A6618F18}" type="slidenum">
              <a:rPr lang="en-GB" smtClean="0"/>
              <a:pPr/>
              <a:t>7</a:t>
            </a:fld>
            <a:endParaRPr lang="en-GB"/>
          </a:p>
        </p:txBody>
      </p:sp>
      <p:sp>
        <p:nvSpPr>
          <p:cNvPr id="4" name="页脚占位符 3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GB" smtClean="0"/>
              <a:t>Pingping Xu, Wei Wang, et al, Southeast University</a:t>
            </a:r>
            <a:endParaRPr lang="en-GB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169388" y="1600200"/>
            <a:ext cx="6805224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887640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March 2014</a:t>
            </a:r>
            <a:endParaRPr lang="en-GB" dirty="0"/>
          </a:p>
        </p:txBody>
      </p:sp>
      <p:sp>
        <p:nvSpPr>
          <p:cNvPr id="3" name="灯片编号占位符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F5D8E26B-7BCF-4D25-9C89-0168A6618F18}" type="slidenum">
              <a:rPr lang="en-GB" smtClean="0"/>
              <a:pPr/>
              <a:t>8</a:t>
            </a:fld>
            <a:endParaRPr lang="en-GB"/>
          </a:p>
        </p:txBody>
      </p:sp>
      <p:sp>
        <p:nvSpPr>
          <p:cNvPr id="4" name="页脚占位符 3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GB" smtClean="0"/>
              <a:t>Pingping Xu, Wei Wang, et al, Southeast University</a:t>
            </a:r>
            <a:endParaRPr lang="en-GB" dirty="0"/>
          </a:p>
        </p:txBody>
      </p:sp>
      <p:sp>
        <p:nvSpPr>
          <p:cNvPr id="5" name="标题 1"/>
          <p:cNvSpPr txBox="1">
            <a:spLocks/>
          </p:cNvSpPr>
          <p:nvPr/>
        </p:nvSpPr>
        <p:spPr bwMode="auto">
          <a:xfrm>
            <a:off x="539750" y="1052513"/>
            <a:ext cx="8229600" cy="1143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algn="ctr"/>
            <a:r>
              <a:rPr lang="en-US" altLang="zh-CN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References</a:t>
            </a:r>
            <a:endParaRPr lang="zh-CN" alt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内容占位符 2"/>
          <p:cNvSpPr txBox="1">
            <a:spLocks/>
          </p:cNvSpPr>
          <p:nvPr/>
        </p:nvSpPr>
        <p:spPr>
          <a:xfrm>
            <a:off x="457200" y="2420888"/>
            <a:ext cx="8229600" cy="3705275"/>
          </a:xfrm>
          <a:prstGeom prst="rect">
            <a:avLst/>
          </a:prstGeom>
        </p:spPr>
        <p:txBody>
          <a:bodyPr>
            <a:normAutofit fontScale="77500" lnSpcReduction="20000"/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lang="en-US" altLang="zh-CN" b="0" kern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[1] </a:t>
            </a:r>
            <a:r>
              <a:rPr lang="en-US" altLang="zh-CN" b="0" kern="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doc.:IEEE</a:t>
            </a:r>
            <a:r>
              <a:rPr lang="en-US" altLang="zh-CN" b="0" kern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802.11-14/0214r2</a:t>
            </a:r>
          </a:p>
          <a:p>
            <a:r>
              <a:rPr lang="en-US" altLang="zh-CN" b="0" kern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[2] Il-</a:t>
            </a:r>
            <a:r>
              <a:rPr lang="en-US" altLang="zh-CN" b="0" kern="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Gu</a:t>
            </a:r>
            <a:r>
              <a:rPr lang="en-US" altLang="zh-CN" b="0" kern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Lee, Jung-Bo Son, </a:t>
            </a:r>
            <a:r>
              <a:rPr lang="en-US" altLang="zh-CN" b="0" kern="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Eun</a:t>
            </a:r>
            <a:r>
              <a:rPr lang="en-US" altLang="zh-CN" b="0" kern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-Young Choi, et al. “Analysis of Power Consumption and Efficient Power Saving  Techniques for MIMO-OFDM-based Wireless LAN Receivers”: 2010 Fourth International Conference on Sensor Technologies and Applications pp.597-601, 2010.</a:t>
            </a:r>
          </a:p>
          <a:p>
            <a:r>
              <a:rPr lang="en-US" altLang="zh-CN" b="0" kern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[3] M.K. Miller and N.H. Vaidya, “Improving power save protocols using carrier sensing for dynamic advertisement </a:t>
            </a:r>
            <a:r>
              <a:rPr lang="en-US" altLang="zh-CN" b="0" kern="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windows,”IEEE</a:t>
            </a:r>
            <a:r>
              <a:rPr lang="en-US" altLang="zh-CN" b="0" kern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MASS, Nov 2005.</a:t>
            </a:r>
          </a:p>
          <a:p>
            <a:r>
              <a:rPr lang="en-US" altLang="zh-CN" b="0" kern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[4] Y J (Angela) Zhang. “A Multi-Server Scheduling Framework for Resource Allocation in Wireless Multi-Carrier Networks” IEEE TRANSACTIONS ON WIRELESS COMMUNICATIONS, vol.6 No.11, pp. 3884-3891.</a:t>
            </a:r>
          </a:p>
          <a:p>
            <a:r>
              <a:rPr lang="en-US" altLang="zh-CN" b="0" kern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[5] B H Jung, H Jin, and D K Sung. “Adaptive Transmission Power Control and Rate Selection Scheme for Maximizing Energy Efficiency of IEEE 802.11 Stations” 2012 IEEE 23rd International Symposium on Personal, Indoor and Mobile Radio Communications, pp. 266-271,2012.</a:t>
            </a:r>
          </a:p>
          <a:p>
            <a:endParaRPr lang="zh-CN" altLang="en-US" b="0" kern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4538097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40</TotalTime>
  <Words>583</Words>
  <Application>Microsoft Office PowerPoint</Application>
  <PresentationFormat>全屏显示(4:3)</PresentationFormat>
  <Paragraphs>52</Paragraphs>
  <Slides>8</Slides>
  <Notes>0</Notes>
  <HiddenSlides>0</HiddenSlides>
  <MMClips>0</MMClips>
  <ScaleCrop>false</ScaleCrop>
  <HeadingPairs>
    <vt:vector size="6" baseType="variant"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8</vt:i4>
      </vt:variant>
    </vt:vector>
  </HeadingPairs>
  <TitlesOfParts>
    <vt:vector size="10" baseType="lpstr">
      <vt:lpstr>802-11-Submission</vt:lpstr>
      <vt:lpstr>Document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samsung</dc:creator>
  <cp:lastModifiedBy>samsung</cp:lastModifiedBy>
  <cp:revision>5</cp:revision>
  <cp:lastPrinted>1601-01-01T00:00:00Z</cp:lastPrinted>
  <dcterms:created xsi:type="dcterms:W3CDTF">2014-03-17T04:04:00Z</dcterms:created>
  <dcterms:modified xsi:type="dcterms:W3CDTF">2014-03-17T04:44:39Z</dcterms:modified>
</cp:coreProperties>
</file>