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80" r:id="rId5"/>
    <p:sldId id="281" r:id="rId6"/>
    <p:sldId id="267" r:id="rId7"/>
    <p:sldId id="279" r:id="rId8"/>
    <p:sldId id="282" r:id="rId9"/>
    <p:sldId id="283" r:id="rId10"/>
    <p:sldId id="273" r:id="rId11"/>
    <p:sldId id="285" r:id="rId12"/>
    <p:sldId id="286" r:id="rId13"/>
    <p:sldId id="269" r:id="rId14"/>
    <p:sldId id="284" r:id="rId15"/>
    <p:sldId id="274" r:id="rId16"/>
    <p:sldId id="288" r:id="rId17"/>
    <p:sldId id="289" r:id="rId18"/>
    <p:sldId id="287" r:id="rId19"/>
    <p:sldId id="268" r:id="rId20"/>
    <p:sldId id="290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16" autoAdjust="0"/>
  </p:normalViewPr>
  <p:slideViewPr>
    <p:cSldViewPr>
      <p:cViewPr varScale="1">
        <p:scale>
          <a:sx n="60" d="100"/>
          <a:sy n="60" d="100"/>
        </p:scale>
        <p:origin x="165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74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8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0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0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0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99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99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2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2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2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99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9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0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9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2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2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11-14/0365r0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Extended Intra-Vehicle Channel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20-Jan-2014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838681"/>
              </p:ext>
            </p:extLst>
          </p:nvPr>
        </p:nvGraphicFramePr>
        <p:xfrm>
          <a:off x="520700" y="2281238"/>
          <a:ext cx="80787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1238"/>
                        <a:ext cx="8078788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Path Loss</a:t>
            </a:r>
            <a:endParaRPr lang="en-GB" dirty="0"/>
          </a:p>
        </p:txBody>
      </p:sp>
      <p:pic>
        <p:nvPicPr>
          <p:cNvPr id="8" name="Picture 7" descr="Volt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71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Path Loss</a:t>
            </a:r>
            <a:endParaRPr lang="en-GB" dirty="0"/>
          </a:p>
        </p:txBody>
      </p:sp>
      <p:pic>
        <p:nvPicPr>
          <p:cNvPr id="2" name="Picture 1" descr="Acadia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78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Path Loss</a:t>
            </a:r>
            <a:endParaRPr lang="en-GB" dirty="0"/>
          </a:p>
        </p:txBody>
      </p:sp>
      <p:pic>
        <p:nvPicPr>
          <p:cNvPr id="2" name="Picture 1" descr="Escalade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66850"/>
            <a:ext cx="66802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81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Path Loss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924800" cy="41148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 smtClean="0"/>
                  <a:t>Measurement results fit the model: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GB" dirty="0" smtClean="0"/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</m:oMath>
                </a14:m>
                <a:r>
                  <a:rPr lang="en-GB" dirty="0" smtClean="0"/>
                  <a:t> - total path loss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</m:oMath>
                </a14:m>
                <a:r>
                  <a:rPr lang="en-GB" dirty="0" smtClean="0"/>
                  <a:t> - mean path loss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dirty="0" smtClean="0"/>
                  <a:t> – shadowing, log normal zero mean </a:t>
                </a:r>
                <a:r>
                  <a:rPr lang="en-GB" dirty="0" err="1" smtClean="0"/>
                  <a:t>r.v</a:t>
                </a:r>
                <a:r>
                  <a:rPr lang="en-GB" dirty="0" smtClean="0"/>
                  <a:t>.</a:t>
                </a: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924800" cy="4114800"/>
              </a:xfrm>
              <a:blipFill rotWithShape="0">
                <a:blip r:embed="rId3"/>
                <a:stretch>
                  <a:fillRect l="-1077" t="-118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744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Path Loss Log Normal Fit Summary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648740"/>
              </p:ext>
            </p:extLst>
          </p:nvPr>
        </p:nvGraphicFramePr>
        <p:xfrm>
          <a:off x="685800" y="2209800"/>
          <a:ext cx="8001000" cy="27300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47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Compact</a:t>
                      </a:r>
                      <a:r>
                        <a:rPr lang="en-US" baseline="0" dirty="0" smtClean="0"/>
                        <a:t> 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SUV</a:t>
                      </a:r>
                      <a:endParaRPr lang="en-US" dirty="0"/>
                    </a:p>
                  </a:txBody>
                  <a:tcPr/>
                </a:tc>
              </a:tr>
              <a:tr h="41896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2.4GHz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path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19.2dB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18.0dB</a:t>
                      </a:r>
                      <a:endParaRPr lang="en-US" dirty="0"/>
                    </a:p>
                  </a:txBody>
                  <a:tcPr/>
                </a:tc>
              </a:tr>
              <a:tr h="6478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Shadowing 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10.9dB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11.3dB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5GHz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path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17.4dB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Shadowing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18.5dB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719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Delay Spread</a:t>
            </a:r>
            <a:endParaRPr lang="en-GB" dirty="0"/>
          </a:p>
        </p:txBody>
      </p:sp>
      <p:pic>
        <p:nvPicPr>
          <p:cNvPr id="2" name="Picture 1" descr="Volt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81150"/>
            <a:ext cx="6527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33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Delay Spread</a:t>
            </a:r>
            <a:endParaRPr lang="en-GB" dirty="0"/>
          </a:p>
        </p:txBody>
      </p:sp>
      <p:pic>
        <p:nvPicPr>
          <p:cNvPr id="3" name="Picture 2" descr="Acadia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495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56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Delay Spread</a:t>
            </a:r>
            <a:endParaRPr lang="en-GB" dirty="0"/>
          </a:p>
        </p:txBody>
      </p:sp>
      <p:pic>
        <p:nvPicPr>
          <p:cNvPr id="2" name="Picture 1" descr="Escalade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2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RMS Channel Delay Spread Summary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02256"/>
              </p:ext>
            </p:extLst>
          </p:nvPr>
        </p:nvGraphicFramePr>
        <p:xfrm>
          <a:off x="1371600" y="2672669"/>
          <a:ext cx="6400800" cy="14421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647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Compact</a:t>
                      </a:r>
                      <a:r>
                        <a:rPr lang="en-US" baseline="0" dirty="0" smtClean="0"/>
                        <a:t> 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SUV</a:t>
                      </a:r>
                      <a:endParaRPr lang="en-US" dirty="0"/>
                    </a:p>
                  </a:txBody>
                  <a:tcPr/>
                </a:tc>
              </a:tr>
              <a:tr h="418968">
                <a:tc>
                  <a:txBody>
                    <a:bodyPr/>
                    <a:lstStyle/>
                    <a:p>
                      <a:r>
                        <a:rPr lang="en-US" dirty="0" smtClean="0"/>
                        <a:t>2.4GHz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21.4ns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>
                  <a:txBody>
                    <a:bodyPr/>
                    <a:lstStyle/>
                    <a:p>
                      <a:r>
                        <a:rPr lang="en-US" dirty="0" smtClean="0"/>
                        <a:t>5GHz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21.3ns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24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No clustering effect was seen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2654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</a:t>
            </a:r>
            <a:br>
              <a:rPr lang="en-GB" dirty="0" smtClean="0"/>
            </a:br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RX power of an intra-vehicle WLAN system is strong relative to indoor scenarios, that is the system is not Rx power limited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variance of the path loss shadowing in the 5GHz band is higher in large vehicles than the 2.4GHz band variance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Intra-vehicle delay spread in nomadic </a:t>
            </a:r>
            <a:r>
              <a:rPr lang="en-GB" smtClean="0"/>
              <a:t>confined area scenarios </a:t>
            </a:r>
            <a:r>
              <a:rPr lang="en-GB" dirty="0" smtClean="0"/>
              <a:t>is shorter than current WLAN indoor channel models, hence supported by current standards</a:t>
            </a:r>
          </a:p>
        </p:txBody>
      </p:sp>
    </p:spTree>
    <p:extLst>
      <p:ext uri="{BB962C8B-B14F-4D97-AF65-F5344CB8AC3E}">
        <p14:creationId xmlns:p14="http://schemas.microsoft.com/office/powerpoint/2010/main" val="654802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submission the wireless channel inside a vehicle is discussed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extends [1] by both presenting results for 3 types of vehicles and by presenting results in the 5GHz band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[1] </a:t>
            </a:r>
            <a:r>
              <a:rPr lang="en-US" b="0" dirty="0"/>
              <a:t>Intra-Vehicular Channel </a:t>
            </a:r>
            <a:r>
              <a:rPr lang="en-US" b="0" dirty="0" smtClean="0"/>
              <a:t>Model, IEEE 11-14/0088r0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2367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Wireless LAN is becoming an industry de-facto standard in the automotive world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number of vehicle brands and models equipped with WLAN is constantly increasing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leading usage for high speed WLAN in the automotive world is for </a:t>
            </a:r>
            <a:r>
              <a:rPr lang="en-GB" dirty="0" smtClean="0"/>
              <a:t>infotainment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Nowadays the experience integration and sharing between the driver’s own device (e.g. cell phone) and the vehicle is on the rise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should aim that both the driver and the passengers get a good connectivity experience comparable to the connectivity experience in the office or at home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677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WLAN Unique Scenarios in Automotive Infotainment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Traffic jams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Each WLAN equipped vehicle is an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traffic jams the distance between vehicles is small and the AP density is high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vehicular APs are typically not jointly controlled or managed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traffic jams there is a slow movement of the vehicles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dirty="0" smtClean="0"/>
              <a:t>Implications:</a:t>
            </a:r>
            <a:endParaRPr lang="en-GB" u="sng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High interference levels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Interferers channels change at the speed the vehicles move</a:t>
            </a:r>
          </a:p>
        </p:txBody>
      </p:sp>
    </p:spTree>
    <p:extLst>
      <p:ext uri="{BB962C8B-B14F-4D97-AF65-F5344CB8AC3E}">
        <p14:creationId xmlns:p14="http://schemas.microsoft.com/office/powerpoint/2010/main" val="4039797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WLAN Unique Scenarios in Automotive Infotainment (Cont’d)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Communication between a static AP and a STA in a moving vehicle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intra vehicle channel is affected by the vehicle’s surrounding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Although the direct path between the AP and the STA is mostly static, the multipath can be affected by the mobility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dirty="0" smtClean="0"/>
              <a:t>Implications:</a:t>
            </a:r>
            <a:endParaRPr lang="en-GB" u="sng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Long delay spread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Doppler PDF proportional to the movement profile and speed</a:t>
            </a:r>
          </a:p>
        </p:txBody>
      </p:sp>
    </p:spTree>
    <p:extLst>
      <p:ext uri="{BB962C8B-B14F-4D97-AF65-F5344CB8AC3E}">
        <p14:creationId xmlns:p14="http://schemas.microsoft.com/office/powerpoint/2010/main" val="2313629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Measurement Setup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wireless channel measurements were performed using the following equipment: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GM vehicles: compact size, SUV and a large SUV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Network analyser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4 </a:t>
            </a:r>
            <a:r>
              <a:rPr lang="en-GB" dirty="0" err="1" smtClean="0"/>
              <a:t>omni</a:t>
            </a:r>
            <a:r>
              <a:rPr lang="en-GB" dirty="0" smtClean="0"/>
              <a:t>-directional </a:t>
            </a:r>
            <a:r>
              <a:rPr lang="en-GB" dirty="0" err="1" smtClean="0"/>
              <a:t>WiFi</a:t>
            </a:r>
            <a:r>
              <a:rPr lang="en-GB" dirty="0" smtClean="0"/>
              <a:t> antennas in a 2x2 configuration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Distance between each set of 2 antennas is 10 cm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Measured frequency bands: 2.4GHz-2.5GHz, 5.150GHz-5.250GHz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Vehicle is parked in a  stationary environment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setup there were no driver or passengers in the vehicle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84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Measurement Locations</a:t>
            </a:r>
            <a:endParaRPr lang="en-GB" dirty="0"/>
          </a:p>
        </p:txBody>
      </p:sp>
      <p:pic>
        <p:nvPicPr>
          <p:cNvPr id="2" name="Picture 1" descr="Vo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67" y="1792224"/>
            <a:ext cx="8408733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27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Measurement Locations</a:t>
            </a:r>
            <a:endParaRPr lang="en-GB" dirty="0"/>
          </a:p>
        </p:txBody>
      </p:sp>
      <p:pic>
        <p:nvPicPr>
          <p:cNvPr id="3" name="Picture 2" descr="Acadi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78000"/>
            <a:ext cx="7984565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6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Measurement Locations</a:t>
            </a:r>
            <a:endParaRPr lang="en-GB" dirty="0"/>
          </a:p>
        </p:txBody>
      </p:sp>
      <p:pic>
        <p:nvPicPr>
          <p:cNvPr id="2" name="Picture 1" descr="Escela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9" y="1828800"/>
            <a:ext cx="8663641" cy="43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12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5060</TotalTime>
  <Words>977</Words>
  <Application>Microsoft Office PowerPoint</Application>
  <PresentationFormat>On-screen Show (4:3)</PresentationFormat>
  <Paragraphs>242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Extended Intra-Vehicle Channel Model</vt:lpstr>
      <vt:lpstr>Abstract</vt:lpstr>
      <vt:lpstr>Introduction</vt:lpstr>
      <vt:lpstr>WLAN Unique Scenarios in Automotive Infotainment </vt:lpstr>
      <vt:lpstr>WLAN Unique Scenarios in Automotive Infotainment (Cont’d)</vt:lpstr>
      <vt:lpstr>Intra-Vehicle Wireless Channel Measurement Setup</vt:lpstr>
      <vt:lpstr>Compact Vehicle Channel Measurement Locations</vt:lpstr>
      <vt:lpstr>SUV Channel Measurement Locations</vt:lpstr>
      <vt:lpstr>Large SUV Channel Measurement Locations</vt:lpstr>
      <vt:lpstr>Compact Vehicle Channel Path Loss</vt:lpstr>
      <vt:lpstr>SUV Channel Path Loss</vt:lpstr>
      <vt:lpstr>Large SUV Channel Path Loss</vt:lpstr>
      <vt:lpstr>Intra-Vehicle Wireless Channel Path Loss</vt:lpstr>
      <vt:lpstr>Intra-Vehicle Wireless Channel Path Loss Log Normal Fit Summary</vt:lpstr>
      <vt:lpstr>Compact Vehicle Channel Delay Spread</vt:lpstr>
      <vt:lpstr>SUV Channel Delay Spread</vt:lpstr>
      <vt:lpstr>Large SUV Channel Delay Spread</vt:lpstr>
      <vt:lpstr>Intra-Vehicle Wireless RMS Channel Delay Spread Summary</vt:lpstr>
      <vt:lpstr>Intra-Vehicle Wireless Channel  Discussion</vt:lpstr>
      <vt:lpstr>References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Intra-Vehicular Channel Model</dc:title>
  <dc:creator>Igal Kotzer</dc:creator>
  <cp:lastModifiedBy>Igal Kotzer</cp:lastModifiedBy>
  <cp:revision>70</cp:revision>
  <cp:lastPrinted>1601-01-01T00:00:00Z</cp:lastPrinted>
  <dcterms:created xsi:type="dcterms:W3CDTF">2014-01-12T17:04:51Z</dcterms:created>
  <dcterms:modified xsi:type="dcterms:W3CDTF">2014-03-17T08:34:59Z</dcterms:modified>
</cp:coreProperties>
</file>