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8" r:id="rId4"/>
    <p:sldId id="265" r:id="rId5"/>
    <p:sldId id="278" r:id="rId6"/>
    <p:sldId id="263" r:id="rId7"/>
    <p:sldId id="280" r:id="rId8"/>
    <p:sldId id="277" r:id="rId9"/>
    <p:sldId id="281" r:id="rId10"/>
    <p:sldId id="279" r:id="rId11"/>
    <p:sldId id="276" r:id="rId12"/>
    <p:sldId id="274" r:id="rId13"/>
    <p:sldId id="275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48" y="-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17.03.2014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6695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41726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74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22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92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92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92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77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11-14/0357r0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Utilizing Unused Resources by Allowing Simultaneous Transmissions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2014-03-17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1281677"/>
              </p:ext>
            </p:extLst>
          </p:nvPr>
        </p:nvGraphicFramePr>
        <p:xfrm>
          <a:off x="514350" y="2276475"/>
          <a:ext cx="8039100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Document" r:id="rId5" imgW="8237952" imgH="3118836" progId="Word.Document.8">
                  <p:embed/>
                </p:oleObj>
              </mc:Choice>
              <mc:Fallback>
                <p:oleObj name="Document" r:id="rId5" imgW="8237952" imgH="31188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39100" cy="302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HEW should specify means for simultaneous transmissions scheme shall be compatible with physical and virtual carrier sensing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To maximize the network performance the interference level shall be optimized for data receiver and 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data receiver does not tolerate additional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As shown in appendix simultaneous transmissions improve WLAN system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982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 smtClean="0"/>
              <a:t>APPENDIX </a:t>
            </a:r>
          </a:p>
          <a:p>
            <a:endParaRPr lang="fi-FI" dirty="0" smtClean="0"/>
          </a:p>
          <a:p>
            <a:r>
              <a:rPr lang="fi-FI" dirty="0" smtClean="0"/>
              <a:t>Simulation Example: </a:t>
            </a:r>
          </a:p>
          <a:p>
            <a:r>
              <a:rPr lang="fi-FI" dirty="0" smtClean="0"/>
              <a:t>Simulation of system throughput with simultaneos transmissions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78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Example simulation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2120" y="2060848"/>
            <a:ext cx="3293556" cy="4104456"/>
          </a:xfrm>
        </p:spPr>
        <p:txBody>
          <a:bodyPr>
            <a:normAutofit fontScale="92500" lnSpcReduction="20000"/>
          </a:bodyPr>
          <a:lstStyle/>
          <a:p>
            <a:r>
              <a:rPr lang="fi-FI" dirty="0" smtClean="0"/>
              <a:t>Scenario with 2 BSSs and full buffer DL transmission</a:t>
            </a:r>
          </a:p>
          <a:p>
            <a:r>
              <a:rPr lang="fi-FI" dirty="0" smtClean="0"/>
              <a:t>Distance between the BSSs is varied</a:t>
            </a:r>
          </a:p>
          <a:p>
            <a:r>
              <a:rPr lang="fi-FI" dirty="0" smtClean="0"/>
              <a:t>Two operation modes with respect to OBSS are compared:</a:t>
            </a:r>
          </a:p>
          <a:p>
            <a:pPr lvl="1"/>
            <a:r>
              <a:rPr lang="fi-FI" dirty="0" smtClean="0"/>
              <a:t>1. Current WLAN principle</a:t>
            </a:r>
          </a:p>
          <a:p>
            <a:pPr lvl="1"/>
            <a:r>
              <a:rPr lang="fi-FI" dirty="0" smtClean="0"/>
              <a:t>2. Simultaneous (</a:t>
            </a:r>
            <a:r>
              <a:rPr lang="fi-FI" dirty="0"/>
              <a:t>M</a:t>
            </a:r>
            <a:r>
              <a:rPr lang="fi-FI" dirty="0" smtClean="0"/>
              <a:t>edium is always seen idle. NAV and CCA not in use)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17" y="1988840"/>
            <a:ext cx="5531303" cy="338272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7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System throughput (Combined from the BSSs)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23528" y="1981200"/>
            <a:ext cx="3600400" cy="4113213"/>
          </a:xfrm>
        </p:spPr>
        <p:txBody>
          <a:bodyPr>
            <a:normAutofit fontScale="62500" lnSpcReduction="20000"/>
          </a:bodyPr>
          <a:lstStyle/>
          <a:p>
            <a:r>
              <a:rPr lang="fi-FI" dirty="0" smtClean="0"/>
              <a:t>With legacy mode, the simultaneous transmissions are not allowed unless the BSSs are completely isolated. </a:t>
            </a:r>
          </a:p>
          <a:p>
            <a:r>
              <a:rPr lang="fi-FI" dirty="0" smtClean="0"/>
              <a:t>The legacy mode works well when BSSs are very close (d &lt; 24m) or very far (d &gt; 65m).</a:t>
            </a:r>
          </a:p>
          <a:p>
            <a:r>
              <a:rPr lang="fi-FI" dirty="0" smtClean="0"/>
              <a:t>In between, it would be useful to let BSSs transmit simultaneously, but it is not allowed in the legacy mode.</a:t>
            </a:r>
          </a:p>
          <a:p>
            <a:r>
              <a:rPr lang="fi-FI" dirty="0" smtClean="0"/>
              <a:t>How to benefit from simultaneous transmissions?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909948"/>
            <a:ext cx="4316661" cy="4050564"/>
          </a:xfrm>
        </p:spPr>
      </p:pic>
      <p:sp>
        <p:nvSpPr>
          <p:cNvPr id="7" name="TextBox 6"/>
          <p:cNvSpPr txBox="1"/>
          <p:nvPr/>
        </p:nvSpPr>
        <p:spPr>
          <a:xfrm>
            <a:off x="4788024" y="6006479"/>
            <a:ext cx="4003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>
                <a:solidFill>
                  <a:schemeClr val="tx1"/>
                </a:solidFill>
              </a:rPr>
              <a:t>d</a:t>
            </a:r>
            <a:r>
              <a:rPr lang="fi-FI" dirty="0" smtClean="0">
                <a:solidFill>
                  <a:schemeClr val="tx1"/>
                </a:solidFill>
              </a:rPr>
              <a:t> is the distance between BSSs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10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proposal is that HEW defines enhancements to  Virtual and Physical carrier sensing to enable simultaneous transmissions 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simultaneous transmissions improve spectral efficiency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enhancements require better interference coordination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describes: 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current carrier sensing mechanisms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unused resources 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proposes methods to utilize the unused resources</a:t>
            </a:r>
          </a:p>
          <a:p>
            <a:pPr marL="857250" lvl="1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Current WLAN </a:t>
            </a:r>
            <a:r>
              <a:rPr lang="fi-FI" dirty="0"/>
              <a:t>C</a:t>
            </a:r>
            <a:r>
              <a:rPr lang="fi-FI" dirty="0" smtClean="0"/>
              <a:t>harasteristics for Spatial Reuse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Physical </a:t>
            </a:r>
            <a:r>
              <a:rPr lang="fi-FI" dirty="0"/>
              <a:t>and Virtual carrier </a:t>
            </a:r>
            <a:r>
              <a:rPr lang="fi-FI" dirty="0" smtClean="0"/>
              <a:t>sense targets that </a:t>
            </a:r>
            <a:r>
              <a:rPr lang="fi-FI" dirty="0"/>
              <a:t>only a single STA operates at a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The channel access is simple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The channel access is efficient especially without OBSS and without congestion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30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Current WLAN Protection </a:t>
            </a:r>
            <a:r>
              <a:rPr lang="fi-FI" dirty="0"/>
              <a:t>M</a:t>
            </a:r>
            <a:r>
              <a:rPr lang="fi-FI" dirty="0" smtClean="0"/>
              <a:t>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dirty="0" smtClean="0"/>
              <a:t>WLAN has protection mechanisms: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smtClean="0"/>
              <a:t>PHY carrier sensing, Clear Channel Assessment (CCA)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fi-FI" dirty="0" smtClean="0"/>
              <a:t>The STA senses channel idle, if the CCA assess the energy in the channel to be less than CCA threshold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smtClean="0"/>
              <a:t>PHY carrier sensing, PPDU duration protection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fi-FI" dirty="0" smtClean="0"/>
              <a:t>If the STA receives a preamble, the STA does not access the channel during the PPDU transmission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fi-FI" dirty="0" smtClean="0"/>
              <a:t>When Preamble is received, but the PPDU is not received, the STA uses EIFS protection after the PPDU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fi-FI" dirty="0" smtClean="0"/>
              <a:t>Virtual carrier sensing, NAV 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fi-FI" dirty="0" smtClean="0"/>
              <a:t>The STA shall not access the channel when the NAV is set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fi-FI" dirty="0" smtClean="0"/>
              <a:t>NAV value is obtained from the Duration field of the MAC Header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Solving Hidden Terminal Problems with RTS 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Transmissions without RTS CTS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TXOP </a:t>
            </a:r>
            <a:r>
              <a:rPr lang="fi-FI" dirty="0"/>
              <a:t>initiated by </a:t>
            </a:r>
            <a:r>
              <a:rPr lang="fi-FI" dirty="0" smtClean="0"/>
              <a:t>data transmission </a:t>
            </a:r>
            <a:r>
              <a:rPr lang="fi-FI" dirty="0"/>
              <a:t>sets PHY and EIFS protection around the </a:t>
            </a:r>
            <a:r>
              <a:rPr lang="fi-FI" dirty="0" smtClean="0"/>
              <a:t>TXOP Holder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ACK </a:t>
            </a:r>
            <a:r>
              <a:rPr lang="fi-FI" dirty="0" smtClean="0"/>
              <a:t>sets the NAV also </a:t>
            </a:r>
            <a:r>
              <a:rPr lang="fi-FI" dirty="0"/>
              <a:t>around the </a:t>
            </a:r>
            <a:r>
              <a:rPr lang="fi-FI" dirty="0" smtClean="0"/>
              <a:t>data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Transmissions with RTS 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RTS CTS sets virtual carrier sensing (NAV protection) around the </a:t>
            </a:r>
            <a:r>
              <a:rPr lang="fi-FI" dirty="0" smtClean="0"/>
              <a:t>TXOP Holder and data receiver </a:t>
            </a:r>
            <a:r>
              <a:rPr lang="fi-FI" dirty="0"/>
              <a:t>in </a:t>
            </a:r>
            <a:r>
              <a:rPr lang="fi-FI" dirty="0" smtClean="0"/>
              <a:t>short time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dirty="0" smtClean="0"/>
              <a:t>RTS ~50µs, SIFS 16µs and CTS ~40</a:t>
            </a:r>
            <a:r>
              <a:rPr lang="fi-FI" dirty="0"/>
              <a:t>µs </a:t>
            </a:r>
            <a:r>
              <a:rPr lang="fi-FI" dirty="0" smtClean="0"/>
              <a:t> 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First, RTS </a:t>
            </a:r>
            <a:r>
              <a:rPr lang="fi-FI" dirty="0"/>
              <a:t>CTS </a:t>
            </a:r>
            <a:r>
              <a:rPr lang="fi-FI" dirty="0" smtClean="0"/>
              <a:t>mitigates the hidden terminal problems</a:t>
            </a:r>
            <a:endParaRPr lang="fi-FI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Additionally, STAs that received RTS may </a:t>
            </a:r>
            <a:r>
              <a:rPr lang="fi-FI" dirty="0"/>
              <a:t>be </a:t>
            </a:r>
            <a:r>
              <a:rPr lang="fi-FI" dirty="0" smtClean="0"/>
              <a:t>reset the NAV, </a:t>
            </a:r>
            <a:r>
              <a:rPr lang="fi-FI" dirty="0"/>
              <a:t>if </a:t>
            </a:r>
            <a:r>
              <a:rPr lang="fi-FI" dirty="0" smtClean="0"/>
              <a:t>they do not receive a preamble within CTS_Timeout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850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/>
              <a:t>I</a:t>
            </a:r>
            <a:r>
              <a:rPr lang="fi-FI" dirty="0" smtClean="0"/>
              <a:t>nterference Tolerance of TXOP Holder and Data Receiver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A TXOP Holder and a data receiver have difference in interference tolerance: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data SMCS is optimized for the link making the data receiver more vulnerable for interference than TXOP Holder, which receives ACKs and BAs transmitted with low 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mtClean="0">
                <a:sym typeface="Wingdings" panose="05000000000000000000" pitchFamily="2" charset="2"/>
              </a:rPr>
              <a:t>Consequently</a:t>
            </a:r>
            <a:r>
              <a:rPr lang="fi-FI" dirty="0" smtClean="0">
                <a:sym typeface="Wingdings" panose="05000000000000000000" pitchFamily="2" charset="2"/>
              </a:rPr>
              <a:t>, a TXOP Holder tolerates higher interference from simultaneous transmissions than a data receiver</a:t>
            </a:r>
          </a:p>
          <a:p>
            <a:pPr marL="0" indent="0"/>
            <a:endParaRPr lang="fi-FI" dirty="0" smtClean="0"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Spatial </a:t>
            </a:r>
            <a:r>
              <a:rPr lang="fi-FI" dirty="0"/>
              <a:t>R</a:t>
            </a:r>
            <a:r>
              <a:rPr lang="fi-FI" dirty="0" smtClean="0"/>
              <a:t>euse </a:t>
            </a:r>
            <a:r>
              <a:rPr lang="fi-FI" dirty="0"/>
              <a:t>I</a:t>
            </a:r>
            <a:r>
              <a:rPr lang="fi-FI" dirty="0" smtClean="0"/>
              <a:t>mprovements </a:t>
            </a:r>
            <a:r>
              <a:rPr lang="fi-FI" dirty="0"/>
              <a:t>that </a:t>
            </a:r>
            <a:r>
              <a:rPr lang="fi-FI" dirty="0" smtClean="0"/>
              <a:t>Relate only to PHY </a:t>
            </a:r>
            <a:r>
              <a:rPr lang="fi-FI" dirty="0"/>
              <a:t>C</a:t>
            </a:r>
            <a:r>
              <a:rPr lang="fi-FI" dirty="0" smtClean="0"/>
              <a:t>arrier </a:t>
            </a:r>
            <a:r>
              <a:rPr lang="fi-FI" dirty="0"/>
              <a:t>S</a:t>
            </a:r>
            <a:r>
              <a:rPr lang="fi-FI" dirty="0" smtClean="0"/>
              <a:t>ensing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Proposals to adjust </a:t>
            </a:r>
            <a:r>
              <a:rPr lang="fi-FI" dirty="0"/>
              <a:t>the CCA </a:t>
            </a:r>
            <a:r>
              <a:rPr lang="fi-FI" dirty="0" smtClean="0"/>
              <a:t>threshold consider only the TXOP Holder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In the example the arrow shows the CCA threshold protection between TXOP Holder and Interferer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location of the TXOP holder, interferer and Data receiver define the usefulness of the Physical carrier sensing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3781681" y="4765977"/>
            <a:ext cx="288032" cy="28803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753383" y="5102860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95051" y="5792796"/>
            <a:ext cx="149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>
                <a:solidFill>
                  <a:schemeClr val="tx1"/>
                </a:solidFill>
              </a:rPr>
              <a:t>Data Receiver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652799" y="4814828"/>
            <a:ext cx="288032" cy="288032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3688" y="5062210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>
                <a:solidFill>
                  <a:schemeClr val="tx1"/>
                </a:solidFill>
              </a:rPr>
              <a:t>Interferer#1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925633" y="5499919"/>
            <a:ext cx="288032" cy="288032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5621" y="539089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800" dirty="0" smtClean="0">
                <a:solidFill>
                  <a:schemeClr val="tx1"/>
                </a:solidFill>
              </a:rPr>
              <a:t>Interferer#2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05617" y="4437112"/>
            <a:ext cx="1548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dirty="0" smtClean="0">
                <a:solidFill>
                  <a:schemeClr val="tx1"/>
                </a:solidFill>
              </a:rPr>
              <a:t>TXOP Holder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069713" y="5037277"/>
            <a:ext cx="790319" cy="462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08210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Spatial </a:t>
            </a:r>
            <a:r>
              <a:rPr lang="fi-FI" dirty="0"/>
              <a:t>R</a:t>
            </a:r>
            <a:r>
              <a:rPr lang="fi-FI" dirty="0" smtClean="0"/>
              <a:t>euse </a:t>
            </a:r>
            <a:r>
              <a:rPr lang="fi-FI" dirty="0"/>
              <a:t>I</a:t>
            </a:r>
            <a:r>
              <a:rPr lang="fi-FI" dirty="0" smtClean="0"/>
              <a:t>mprovements </a:t>
            </a:r>
            <a:r>
              <a:rPr lang="fi-FI" dirty="0"/>
              <a:t>that </a:t>
            </a:r>
            <a:r>
              <a:rPr lang="fi-FI" dirty="0" smtClean="0"/>
              <a:t>Relate only to PHY </a:t>
            </a:r>
            <a:r>
              <a:rPr lang="fi-FI" dirty="0"/>
              <a:t>C</a:t>
            </a:r>
            <a:r>
              <a:rPr lang="fi-FI" dirty="0" smtClean="0"/>
              <a:t>arrier </a:t>
            </a:r>
            <a:r>
              <a:rPr lang="fi-FI" dirty="0"/>
              <a:t>S</a:t>
            </a:r>
            <a:r>
              <a:rPr lang="fi-FI" dirty="0" smtClean="0"/>
              <a:t>ensing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It </a:t>
            </a:r>
            <a:r>
              <a:rPr lang="fi-FI" dirty="0"/>
              <a:t>is unclear how virtual carrier sensing </a:t>
            </a:r>
            <a:r>
              <a:rPr lang="fi-FI" dirty="0" smtClean="0"/>
              <a:t>and CCA threshold modifications fit together.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/>
              <a:t>W</a:t>
            </a:r>
            <a:r>
              <a:rPr lang="fi-FI" dirty="0" smtClean="0"/>
              <a:t>hen NAV </a:t>
            </a:r>
            <a:r>
              <a:rPr lang="fi-FI" dirty="0"/>
              <a:t>is </a:t>
            </a:r>
            <a:r>
              <a:rPr lang="fi-FI" dirty="0" smtClean="0"/>
              <a:t>set, the channel is busy regardless of CCA threshold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The legacy STAs may consider the channel busy, if HEW STAs apply higher CCA threshold</a:t>
            </a:r>
            <a:endParaRPr lang="fi-FI" dirty="0"/>
          </a:p>
          <a:p>
            <a:pPr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10528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Unused System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STA considers the channel busy even if the intended receiver is capable to receive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This STA is called as exposed terminal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 smtClean="0"/>
              <a:t>HEW should provide means for an exposed terminal to transmit simultaneously whenever feasible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 smtClean="0"/>
              <a:t>The exposed terminal needs to know its and its intended recipient relationship to ongoing transmissions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 (Nokia)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74981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9997</TotalTime>
  <Words>933</Words>
  <Application>Microsoft Office PowerPoint</Application>
  <PresentationFormat>On-screen Show (4:3)</PresentationFormat>
  <Paragraphs>139</Paragraphs>
  <Slides>13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Utilizing Unused Resources by Allowing Simultaneous Transmissions</vt:lpstr>
      <vt:lpstr>Abstract</vt:lpstr>
      <vt:lpstr>Current WLAN Charasteristics for Spatial Reuse</vt:lpstr>
      <vt:lpstr>Current WLAN Protection Mechanisms</vt:lpstr>
      <vt:lpstr>Solving Hidden Terminal Problems with RTS CTS</vt:lpstr>
      <vt:lpstr>Interference Tolerance of TXOP Holder and Data Receiver</vt:lpstr>
      <vt:lpstr>Spatial Reuse Improvements that Relate only to PHY Carrier Sensing</vt:lpstr>
      <vt:lpstr>Spatial Reuse Improvements that Relate only to PHY Carrier Sensing</vt:lpstr>
      <vt:lpstr>Unused System Resources</vt:lpstr>
      <vt:lpstr>Proposal</vt:lpstr>
      <vt:lpstr>PowerPoint Presentation</vt:lpstr>
      <vt:lpstr>Example simulation scenario</vt:lpstr>
      <vt:lpstr>System throughput (Combined from the BSSs)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Utilizing Unused Resources by Allowing Simultaneous Transmissions</dc:title>
  <dc:creator>Kneckt Jarkko (Nokia-NRC/Helsinki)</dc:creator>
  <cp:lastModifiedBy>Kneckt Jarkko (Nokia-NRC/Helsinki)</cp:lastModifiedBy>
  <cp:revision>78</cp:revision>
  <cp:lastPrinted>1601-01-01T00:00:00Z</cp:lastPrinted>
  <dcterms:created xsi:type="dcterms:W3CDTF">2014-02-06T12:53:25Z</dcterms:created>
  <dcterms:modified xsi:type="dcterms:W3CDTF">2014-03-16T23:13:25Z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f8a75376-fd4e-49ba-9e77-43a0fd33c200</vt:lpwstr>
  </property>
  <property fmtid="{D5CDD505-2E9C-101B-9397-08002B2CF9AE}" pid="3" name="NokiaConfidentiality">
    <vt:lpwstr>Public</vt:lpwstr>
  </property>
</Properties>
</file>