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0" r:id="rId4"/>
    <p:sldId id="271" r:id="rId5"/>
    <p:sldId id="272" r:id="rId6"/>
    <p:sldId id="273" r:id="rId7"/>
    <p:sldId id="274" r:id="rId8"/>
    <p:sldId id="277" r:id="rId9"/>
    <p:sldId id="27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802.11-14/0320r0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802.11-14/0320r0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2008</a:t>
            </a: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802.11-14/0320r0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668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802.11-14/0320r0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 of Vice Chair Candidate </a:t>
            </a:r>
            <a:br>
              <a:rPr lang="en-US"/>
            </a:br>
            <a:r>
              <a:rPr lang="en-US"/>
              <a:t>Jon Rosdahl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2014-03-17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8163" y="2743200"/>
          <a:ext cx="8116887" cy="2492375"/>
        </p:xfrm>
        <a:graphic>
          <a:graphicData uri="http://schemas.openxmlformats.org/presentationml/2006/ole">
            <p:oleObj spid="_x0000_s30731" name="Document" r:id="rId4" imgW="8238789" imgH="2535077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Candidate information presentation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505200"/>
            <a:ext cx="7772400" cy="1085850"/>
          </a:xfrm>
        </p:spPr>
        <p:txBody>
          <a:bodyPr/>
          <a:lstStyle/>
          <a:p>
            <a:r>
              <a:rPr lang="en-US" dirty="0"/>
              <a:t>Jon Rosdahl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en-US" dirty="0"/>
              <a:t>Candidate for </a:t>
            </a:r>
            <a:r>
              <a:rPr lang="en-US" dirty="0" smtClean="0"/>
              <a:t>IEEE 802.11 Chair</a:t>
            </a:r>
            <a:endParaRPr lang="en-US" dirty="0"/>
          </a:p>
        </p:txBody>
      </p:sp>
      <p:pic>
        <p:nvPicPr>
          <p:cNvPr id="7" name="Picture 6" descr="Jon Rosdahl - 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1371600"/>
            <a:ext cx="1710297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2AC31CC0-8EE1-4F1F-8387-6C9160E853A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My Expectations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 would like to start by saying that regardless of who eventually wins the election this week, the new leadership team will need everyone’s support in order to be successful. 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No one will be successful without the support of the working group as a whole. 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 would hope that everyone would understand that my success does not depend on someone else’s failure. 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reason a person wins </a:t>
            </a:r>
            <a:r>
              <a:rPr lang="en-US" sz="2800" dirty="0" smtClean="0"/>
              <a:t>an election </a:t>
            </a:r>
            <a:r>
              <a:rPr lang="en-US" sz="2800" dirty="0"/>
              <a:t>should be on the merits of the person being elected rather than any negative statement against an opponent.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21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/>
              <a:t>Anniversary of participating in 802 sessions this month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 </a:t>
            </a:r>
            <a:r>
              <a:rPr lang="en-US" sz="2800" dirty="0"/>
              <a:t>Over the course of the </a:t>
            </a:r>
            <a:r>
              <a:rPr lang="en-US" sz="2800" dirty="0" smtClean="0"/>
              <a:t>21 </a:t>
            </a:r>
            <a:r>
              <a:rPr lang="en-US" sz="2800" dirty="0"/>
              <a:t>years, I have served as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Vice-Chair of 802.11 for </a:t>
            </a:r>
            <a:r>
              <a:rPr lang="en-US" sz="2400" dirty="0" smtClean="0"/>
              <a:t>8.5 </a:t>
            </a:r>
            <a:r>
              <a:rPr lang="en-US" sz="2400" dirty="0"/>
              <a:t>years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Treasurer  for 6 years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Task Group leader (</a:t>
            </a:r>
            <a:r>
              <a:rPr lang="en-US" sz="2400" dirty="0" err="1" smtClean="0"/>
              <a:t>TGm</a:t>
            </a:r>
            <a:r>
              <a:rPr lang="en-US" sz="2400" dirty="0" smtClean="0"/>
              <a:t> – Secretary/Vice Chair)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Assisted Various Assignments – P&amp;P, Counting, </a:t>
            </a:r>
            <a:r>
              <a:rPr lang="en-US" sz="2400" dirty="0" smtClean="0"/>
              <a:t>PAR etc.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Served on the </a:t>
            </a:r>
            <a:r>
              <a:rPr lang="en-US" sz="2800" dirty="0"/>
              <a:t>IEEE-SA </a:t>
            </a:r>
            <a:r>
              <a:rPr lang="en-US" sz="2800" dirty="0" smtClean="0"/>
              <a:t>Standards Board and Standing Committees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IEEE-SA Standards Board </a:t>
            </a:r>
            <a:r>
              <a:rPr lang="en-US" sz="2400" dirty="0" smtClean="0"/>
              <a:t> (7 years)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 smtClean="0"/>
              <a:t>NesCom</a:t>
            </a:r>
            <a:r>
              <a:rPr lang="en-US" sz="2400" dirty="0" smtClean="0"/>
              <a:t> (8 years); </a:t>
            </a:r>
            <a:r>
              <a:rPr lang="en-US" sz="2400" dirty="0" err="1" smtClean="0"/>
              <a:t>PatCom</a:t>
            </a:r>
            <a:r>
              <a:rPr lang="en-US" sz="2400" dirty="0" smtClean="0"/>
              <a:t> (3 years) ; </a:t>
            </a:r>
            <a:r>
              <a:rPr lang="en-US" sz="2400" dirty="0" err="1" smtClean="0"/>
              <a:t>ProCom</a:t>
            </a:r>
            <a:r>
              <a:rPr lang="en-US" sz="2400" dirty="0" smtClean="0"/>
              <a:t> (3 years)</a:t>
            </a:r>
          </a:p>
          <a:p>
            <a:pPr lvl="1"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/>
              <a:t>Senior Member of the IEEE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Why Run?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r>
              <a:rPr lang="en-US" sz="3200" dirty="0" smtClean="0"/>
              <a:t>I enjoy working with you.</a:t>
            </a:r>
            <a:endParaRPr lang="en-US" sz="3200" dirty="0"/>
          </a:p>
          <a:p>
            <a:r>
              <a:rPr lang="en-US" sz="3200" dirty="0" smtClean="0"/>
              <a:t>I </a:t>
            </a:r>
            <a:r>
              <a:rPr lang="en-US" sz="3200" dirty="0"/>
              <a:t>believe my experience and skill set can be utilized to make a difference in the future of </a:t>
            </a:r>
            <a:r>
              <a:rPr lang="en-US" sz="3200" dirty="0" smtClean="0"/>
              <a:t>IEEE 802.11</a:t>
            </a:r>
          </a:p>
          <a:p>
            <a:r>
              <a:rPr lang="en-US" sz="3200" dirty="0" smtClean="0"/>
              <a:t>Today’s challenges are going to be solved with cooperation of the committee members;  You all just need the opportunity to engage in the process;</a:t>
            </a:r>
          </a:p>
          <a:p>
            <a:r>
              <a:rPr lang="en-US" sz="3200" dirty="0" smtClean="0"/>
              <a:t>The chairman’s job is to facilitate that opportunity.</a:t>
            </a:r>
          </a:p>
          <a:p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7517FDF-17B6-43DB-B321-F323E54AE9C3}" type="slidenum">
              <a:rPr lang="en-US"/>
              <a:pPr/>
              <a:t>7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View of Committees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r>
              <a:rPr lang="en-US" sz="2800" dirty="0"/>
              <a:t>I view the value of a committee to be a tool to get to the goal.</a:t>
            </a:r>
          </a:p>
          <a:p>
            <a:r>
              <a:rPr lang="en-US" sz="2800" dirty="0"/>
              <a:t>If we work as a group to fulfill the requirements of the consumers in the marketplace, we, as a unified group, can produce standards that meet industry needs</a:t>
            </a:r>
            <a:r>
              <a:rPr lang="en-US" dirty="0"/>
              <a:t>.</a:t>
            </a:r>
          </a:p>
        </p:txBody>
      </p:sp>
      <p:pic>
        <p:nvPicPr>
          <p:cNvPr id="37892" name="Picture 4" descr="j019972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324600" y="1295400"/>
            <a:ext cx="1770063" cy="1739900"/>
          </a:xfrm>
        </p:spPr>
      </p:pic>
      <p:pic>
        <p:nvPicPr>
          <p:cNvPr id="37893" name="Picture 5" descr="MPj0436607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3581400"/>
            <a:ext cx="4067175" cy="2719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AC54BBA-A67B-4BAC-9FEB-107E8E877B3D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6781800" cy="533400"/>
          </a:xfrm>
        </p:spPr>
        <p:txBody>
          <a:bodyPr/>
          <a:lstStyle/>
          <a:p>
            <a:r>
              <a:rPr lang="en-US" dirty="0"/>
              <a:t>Officer Expectations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59436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The WG Chair represents the interests of the WG, and should be inclusionary in both action and deed.</a:t>
            </a:r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33796" name="Picture 4" descr="MCj041188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200400"/>
            <a:ext cx="2298700" cy="3170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EFB67D-E798-48C4-A1A7-10C08EC5A414}" type="slidenum">
              <a:rPr lang="en-US"/>
              <a:pPr/>
              <a:t>9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Thanks and Request for your Support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038600" cy="3276600"/>
          </a:xfrm>
        </p:spPr>
        <p:txBody>
          <a:bodyPr/>
          <a:lstStyle/>
          <a:p>
            <a:r>
              <a:rPr lang="en-US" dirty="0"/>
              <a:t>I thank you for your confidence in me over </a:t>
            </a:r>
            <a:r>
              <a:rPr lang="en-US" dirty="0" smtClean="0"/>
              <a:t>the years</a:t>
            </a:r>
            <a:r>
              <a:rPr lang="en-US" dirty="0"/>
              <a:t>, and hope that I have earned your trust </a:t>
            </a:r>
            <a:r>
              <a:rPr lang="en-US" dirty="0" smtClean="0"/>
              <a:t>and confidence to elect </a:t>
            </a:r>
            <a:r>
              <a:rPr lang="en-US" dirty="0"/>
              <a:t>me </a:t>
            </a:r>
            <a:r>
              <a:rPr lang="en-US" dirty="0" smtClean="0"/>
              <a:t>as your Chair.</a:t>
            </a:r>
            <a:endParaRPr lang="en-US" dirty="0"/>
          </a:p>
          <a:p>
            <a:pPr lvl="2">
              <a:buFontTx/>
              <a:buNone/>
            </a:pPr>
            <a:r>
              <a:rPr lang="en-US" dirty="0"/>
              <a:t>Jon </a:t>
            </a:r>
            <a:r>
              <a:rPr lang="en-US" dirty="0" smtClean="0"/>
              <a:t>Rosdahl</a:t>
            </a:r>
            <a:endParaRPr lang="en-US" dirty="0"/>
          </a:p>
        </p:txBody>
      </p:sp>
      <p:pic>
        <p:nvPicPr>
          <p:cNvPr id="36869" name="Picture 5" descr="Jon - Nov 20-2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133600"/>
            <a:ext cx="2286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361</TotalTime>
  <Words>538</Words>
  <Application>Microsoft Office PowerPoint</Application>
  <PresentationFormat>On-screen Show (4:3)</PresentationFormat>
  <Paragraphs>76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Microsoft Word Document</vt:lpstr>
      <vt:lpstr>Introduction of Vice Chair Candidate  Jon Rosdahl</vt:lpstr>
      <vt:lpstr>Abstract</vt:lpstr>
      <vt:lpstr>Jon Rosdahl</vt:lpstr>
      <vt:lpstr>My Expectations</vt:lpstr>
      <vt:lpstr>IEEE Experience</vt:lpstr>
      <vt:lpstr>Why Run?</vt:lpstr>
      <vt:lpstr>My View of Committees</vt:lpstr>
      <vt:lpstr>Officer Expectations</vt:lpstr>
      <vt:lpstr>Thanks and Request for your Support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Chair Candidate Jon Rosdahl</dc:title>
  <dc:creator>Jon Rosdahl (CSR)</dc:creator>
  <cp:keywords>March 2014</cp:keywords>
  <cp:lastModifiedBy>jr05</cp:lastModifiedBy>
  <cp:revision>6</cp:revision>
  <cp:lastPrinted>1998-02-10T13:28:06Z</cp:lastPrinted>
  <dcterms:created xsi:type="dcterms:W3CDTF">2008-03-19T15:22:32Z</dcterms:created>
  <dcterms:modified xsi:type="dcterms:W3CDTF">2014-03-17T05:05:39Z</dcterms:modified>
</cp:coreProperties>
</file>