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0" r:id="rId4"/>
    <p:sldId id="265" r:id="rId5"/>
    <p:sldId id="266" r:id="rId6"/>
    <p:sldId id="267" r:id="rId7"/>
    <p:sldId id="262" r:id="rId8"/>
    <p:sldId id="263" r:id="rId9"/>
    <p:sldId id="268" r:id="rId10"/>
    <p:sldId id="269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58" autoAdjust="0"/>
  </p:normalViewPr>
  <p:slideViewPr>
    <p:cSldViewPr>
      <p:cViewPr varScale="1">
        <p:scale>
          <a:sx n="68" d="100"/>
          <a:sy n="68" d="100"/>
        </p:scale>
        <p:origin x="-12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1792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802.11-14/0319r0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802.11-14/0319r0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802.11-14/0319r0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802.11-14/0319r0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802.11-14/0319r0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802.11-14/0319r0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802.11-14/0319r0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11-14/0319r0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4/11-14-0169-00-0hew-ieee-802-11-hew-sg-proposed-csd.docx" TargetMode="External"/><Relationship Id="rId13" Type="http://schemas.openxmlformats.org/officeDocument/2006/relationships/hyperlink" Target="https://mentor.ieee.org/802.22/dcn/13/22-13-0138-06-0000-802-22-revision-par.docx" TargetMode="External"/><Relationship Id="rId3" Type="http://schemas.openxmlformats.org/officeDocument/2006/relationships/hyperlink" Target="http://www.ieee802.org/3/bp/P802_3bp_PAR_modification_0114.pdf" TargetMode="External"/><Relationship Id="rId7" Type="http://schemas.openxmlformats.org/officeDocument/2006/relationships/hyperlink" Target="https://mentor.ieee.org/802.11/dcn/14/11-14-0165-00-0hew-802-11-hew-sg-proposed-par.docx" TargetMode="External"/><Relationship Id="rId12" Type="http://schemas.openxmlformats.org/officeDocument/2006/relationships/hyperlink" Target="https://mentor.ieee.org/802.15/dcn/14/15-14-0076-02-004r-sg4r-draft-csd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3/400GSG/project_docs/CSD_400_14_0121.pdf" TargetMode="External"/><Relationship Id="rId11" Type="http://schemas.openxmlformats.org/officeDocument/2006/relationships/hyperlink" Target="https://mentor.ieee.org/802.15/dcn/14/15-14-0075-03-004r-sg4r-draft-par.pdf" TargetMode="External"/><Relationship Id="rId5" Type="http://schemas.openxmlformats.org/officeDocument/2006/relationships/hyperlink" Target="http://www.ieee802.org/3/400GSG/project_docs/PAR_400_14_0121.pdf" TargetMode="External"/><Relationship Id="rId10" Type="http://schemas.openxmlformats.org/officeDocument/2006/relationships/hyperlink" Target="http://grouper.ieee.org/groups/802/PARs/2014_03/15-13-0522-03-0thz-100g-working-draft-5c.pdf" TargetMode="External"/><Relationship Id="rId4" Type="http://schemas.openxmlformats.org/officeDocument/2006/relationships/hyperlink" Target="http://www.ieee802.org/3/bp/5Criteria.pdf" TargetMode="External"/><Relationship Id="rId9" Type="http://schemas.openxmlformats.org/officeDocument/2006/relationships/hyperlink" Target="https://mentor.ieee.org/802.15/dcn/13/15-13-0523-05-0thz-100g-working-draft-par.pdf" TargetMode="External"/><Relationship Id="rId14" Type="http://schemas.openxmlformats.org/officeDocument/2006/relationships/hyperlink" Target="https://mentor.ieee.org/802.22/dcn/13/22-13-0156-04-0000-802-22-revision-par-new-csd-5c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3/bp/5Criteria.pdf" TargetMode="External"/><Relationship Id="rId2" Type="http://schemas.openxmlformats.org/officeDocument/2006/relationships/hyperlink" Target="http://www.ieee802.org/3/bp/P802_3bp_PAR_modification_0114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3/400GSG/project_docs/CSD_400_14_0121.pdf" TargetMode="External"/><Relationship Id="rId4" Type="http://schemas.openxmlformats.org/officeDocument/2006/relationships/hyperlink" Target="http://www.ieee802.org/3/400GSG/project_docs/PAR_400_14_012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/2014_03/15-13-0522-03-0thz-100g-working-draft-5c.pdf" TargetMode="External"/><Relationship Id="rId2" Type="http://schemas.openxmlformats.org/officeDocument/2006/relationships/hyperlink" Target="https://mentor.ieee.org/802.15/dcn/13/15-13-0523-05-0thz-100g-working-draft-par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PARs/2014_03/15-13-0522-03-0thz-100g-working-draft-5c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4/15-14-0075-03-004r-sg4r-draft-par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5/dcn/14/15-14-0076-02-004r-sg4r-draft-csd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2/dcn/13/22-13-0138-06-0000-802-22-revision-par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2/dcn/13/22-13-0156-04-0000-802-22-revision-par-new-csd-5c.doc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802-11 </a:t>
            </a:r>
            <a:r>
              <a:rPr lang="en-US" dirty="0" smtClean="0"/>
              <a:t>Proposed PAR </a:t>
            </a:r>
            <a:r>
              <a:rPr lang="en-US" dirty="0" smtClean="0"/>
              <a:t>Review March 2014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609600" y="2286000"/>
          <a:ext cx="8112125" cy="2498725"/>
        </p:xfrm>
        <a:graphic>
          <a:graphicData uri="http://schemas.openxmlformats.org/presentationml/2006/ole">
            <p:oleObj spid="_x0000_s3076" name="Document" r:id="rId4" imgW="8238789" imgH="2543732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pPr algn="l"/>
            <a:r>
              <a:rPr lang="en-US" dirty="0" smtClean="0"/>
              <a:t>7.  802.1Qcd Par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0813" cy="4875213"/>
          </a:xfrm>
        </p:spPr>
        <p:txBody>
          <a:bodyPr/>
          <a:lstStyle/>
          <a:p>
            <a:r>
              <a:rPr lang="en-US" dirty="0" smtClean="0"/>
              <a:t>5.2b – this section does not read correctly.</a:t>
            </a:r>
          </a:p>
          <a:p>
            <a:r>
              <a:rPr lang="en-US" dirty="0" smtClean="0"/>
              <a:t>The “Minor addition” seems like an editorial instruction or an informative word that should be removed.</a:t>
            </a:r>
          </a:p>
          <a:p>
            <a:r>
              <a:rPr lang="en-US" dirty="0" smtClean="0"/>
              <a:t>Are you changing the scope of the project as shown in both paragraphs in 5.2b?</a:t>
            </a:r>
          </a:p>
          <a:p>
            <a:r>
              <a:rPr lang="en-US" dirty="0" smtClean="0"/>
              <a:t>Is the scope change just the addition of the new text .</a:t>
            </a:r>
          </a:p>
          <a:p>
            <a:r>
              <a:rPr lang="en-US" dirty="0" smtClean="0"/>
              <a:t>It seems to be a summary for the scope of the project (potentially) or if it is the incremental addition to the scope, then just rewrite the scope of the project as such.</a:t>
            </a:r>
          </a:p>
          <a:p>
            <a:r>
              <a:rPr lang="en-US" dirty="0" smtClean="0"/>
              <a:t>8.1 -- PAR modification form requires a statement of what and why (rationalization) the PAR is being changed be included in 8.1. Please add.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PARS under consideration are listed here:</a:t>
            </a:r>
          </a:p>
          <a:p>
            <a:r>
              <a:rPr lang="en-US" dirty="0" smtClean="0"/>
              <a:t>http</a:t>
            </a:r>
            <a:r>
              <a:rPr lang="en-US" dirty="0" smtClean="0"/>
              <a:t>://grouper.ieee.org/groups/802/PARs.shtml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ln/>
        </p:spPr>
        <p:txBody>
          <a:bodyPr/>
          <a:lstStyle/>
          <a:p>
            <a:r>
              <a:rPr lang="en-US" sz="1800" dirty="0" smtClean="0"/>
              <a:t>PARS under consideration: Mar </a:t>
            </a:r>
            <a:r>
              <a:rPr lang="en-US" sz="1800" dirty="0" smtClean="0"/>
              <a:t>16 - 21, 2014, Beijing, </a:t>
            </a:r>
            <a:r>
              <a:rPr lang="en-US" sz="1800" dirty="0" smtClean="0"/>
              <a:t>China:</a:t>
            </a:r>
            <a:endParaRPr lang="en-US" sz="1800" dirty="0" smtClean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802.3bp - amendment: 1 </a:t>
            </a:r>
            <a:r>
              <a:rPr lang="en-US" sz="1800" dirty="0" err="1" smtClean="0"/>
              <a:t>Gb</a:t>
            </a:r>
            <a:r>
              <a:rPr lang="en-US" sz="1800" dirty="0" smtClean="0"/>
              <a:t>/s Operation over Single Twisted Pair Copper Cable, </a:t>
            </a:r>
            <a:r>
              <a:rPr lang="en-US" sz="1800" dirty="0" smtClean="0">
                <a:hlinkClick r:id="rId3"/>
              </a:rPr>
              <a:t>PAR modification request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4"/>
              </a:rPr>
              <a:t>unmodified CSD responses</a:t>
            </a:r>
            <a:r>
              <a:rPr lang="en-US" sz="1800" dirty="0" smtClean="0"/>
              <a:t> (grandfathered 5 Criteria responses)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802.3bs - amendment: 400 </a:t>
            </a:r>
            <a:r>
              <a:rPr lang="en-US" sz="1800" dirty="0" err="1" smtClean="0"/>
              <a:t>Gb</a:t>
            </a:r>
            <a:r>
              <a:rPr lang="en-US" sz="1800" dirty="0" smtClean="0"/>
              <a:t>/s Ethernet, </a:t>
            </a:r>
            <a:r>
              <a:rPr lang="en-US" sz="1800" dirty="0" smtClean="0">
                <a:hlinkClick r:id="rId5"/>
              </a:rPr>
              <a:t>PAR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6"/>
              </a:rPr>
              <a:t>CSD</a:t>
            </a:r>
            <a:r>
              <a:rPr lang="en-US" sz="1800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802.11 HEW (High Efficiency WLAN), </a:t>
            </a:r>
            <a:r>
              <a:rPr lang="en-US" sz="1800" dirty="0" smtClean="0">
                <a:hlinkClick r:id="rId7"/>
              </a:rPr>
              <a:t>PAR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8"/>
              </a:rPr>
              <a:t>CSD</a:t>
            </a:r>
            <a:r>
              <a:rPr lang="en-US" sz="1800" dirty="0" smtClean="0"/>
              <a:t> </a:t>
            </a:r>
            <a:r>
              <a:rPr lang="en-US" sz="1800" dirty="0" smtClean="0"/>
              <a:t> (not covered here)</a:t>
            </a:r>
            <a:endParaRPr lang="en-US" sz="1800" dirty="0" smtClean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802.15.3d 100Gbps wireless switched point-to-point physical layer, </a:t>
            </a:r>
            <a:r>
              <a:rPr lang="en-US" sz="1800" dirty="0" smtClean="0">
                <a:hlinkClick r:id="rId9"/>
              </a:rPr>
              <a:t>PAR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10"/>
              </a:rPr>
              <a:t>CSD</a:t>
            </a:r>
            <a:r>
              <a:rPr lang="en-US" sz="1800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802.15.4r Radio based Distance Measurement Techniques , </a:t>
            </a:r>
            <a:r>
              <a:rPr lang="en-US" sz="1800" dirty="0" smtClean="0">
                <a:hlinkClick r:id="rId11"/>
              </a:rPr>
              <a:t>PAR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12"/>
              </a:rPr>
              <a:t>CSD</a:t>
            </a:r>
            <a:r>
              <a:rPr lang="en-US" sz="1800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802.22 Revision PAR for 802.22-2011, </a:t>
            </a:r>
            <a:r>
              <a:rPr lang="en-US" sz="1800" dirty="0" smtClean="0">
                <a:hlinkClick r:id="rId13"/>
              </a:rPr>
              <a:t>PAR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14"/>
              </a:rPr>
              <a:t>CSD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802.1Qcd PAR modification</a:t>
            </a: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comment from 802.11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802.3bp - amendment: 1 </a:t>
            </a:r>
            <a:r>
              <a:rPr lang="en-US" dirty="0" err="1" smtClean="0"/>
              <a:t>Gb</a:t>
            </a:r>
            <a:r>
              <a:rPr lang="en-US" dirty="0" smtClean="0"/>
              <a:t>/s Operation over Single Twisted Pair Copper Cable, </a:t>
            </a:r>
            <a:r>
              <a:rPr lang="en-US" dirty="0" smtClean="0">
                <a:hlinkClick r:id="rId2"/>
              </a:rPr>
              <a:t>PAR modification request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unmodified CSD responses</a:t>
            </a:r>
            <a:r>
              <a:rPr lang="en-US" dirty="0" smtClean="0"/>
              <a:t> (grandfathered 5 Criteria responses)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802.3bs - amendment: 400 </a:t>
            </a:r>
            <a:r>
              <a:rPr lang="en-US" dirty="0" err="1" smtClean="0"/>
              <a:t>Gb</a:t>
            </a:r>
            <a:r>
              <a:rPr lang="en-US" dirty="0" smtClean="0"/>
              <a:t>/s Ethernet, </a:t>
            </a:r>
            <a:r>
              <a:rPr lang="en-US" dirty="0" smtClean="0">
                <a:hlinkClick r:id="rId4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5"/>
              </a:rPr>
              <a:t>CSD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1"/>
            <a:ext cx="7924800" cy="914400"/>
          </a:xfrm>
        </p:spPr>
        <p:txBody>
          <a:bodyPr/>
          <a:lstStyle/>
          <a:p>
            <a:pPr algn="l"/>
            <a:r>
              <a:rPr lang="en-US" dirty="0" smtClean="0"/>
              <a:t>4.  802.15.3d </a:t>
            </a:r>
            <a:r>
              <a:rPr lang="en-US" dirty="0" smtClean="0"/>
              <a:t>100Gbps wireless switched point-to-point physical layer, </a:t>
            </a:r>
            <a:r>
              <a:rPr lang="en-US" dirty="0" smtClean="0">
                <a:hlinkClick r:id="rId2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CSD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800600"/>
          </a:xfrm>
        </p:spPr>
        <p:txBody>
          <a:bodyPr/>
          <a:lstStyle/>
          <a:p>
            <a:r>
              <a:rPr lang="en-US" dirty="0" smtClean="0"/>
              <a:t>5.2.a and 5.2.b The scope is not bounded sufficiently.</a:t>
            </a:r>
          </a:p>
          <a:p>
            <a:r>
              <a:rPr lang="en-US" dirty="0" smtClean="0"/>
              <a:t>5.2a and 5.2b Stakeholders will not be able to determine if this is a project if of interest with the scope as written.</a:t>
            </a:r>
          </a:p>
          <a:p>
            <a:r>
              <a:rPr lang="en-US" dirty="0" smtClean="0"/>
              <a:t>5.2a and 5.2b It would seem that this </a:t>
            </a:r>
            <a:r>
              <a:rPr lang="en-US" dirty="0" smtClean="0"/>
              <a:t>project may overlap other projects </a:t>
            </a:r>
            <a:r>
              <a:rPr lang="en-US" dirty="0" smtClean="0"/>
              <a:t>.</a:t>
            </a:r>
          </a:p>
          <a:p>
            <a:r>
              <a:rPr lang="en-US" dirty="0" smtClean="0"/>
              <a:t>5.2.b – The scope is not defined to a range that is definitive.   Remove “or more” as a start, but the scope would need to be defined more crisply.</a:t>
            </a:r>
          </a:p>
          <a:p>
            <a:r>
              <a:rPr lang="en-US" dirty="0" smtClean="0"/>
              <a:t>5.5 The last sentence is not true. (i.e. 802.11ad)</a:t>
            </a:r>
          </a:p>
          <a:p>
            <a:r>
              <a:rPr lang="en-US" dirty="0" smtClean="0"/>
              <a:t>5.5 “guaranteed” is not possible when using unlicensed wireless bands.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14399"/>
          </a:xfrm>
        </p:spPr>
        <p:txBody>
          <a:bodyPr/>
          <a:lstStyle/>
          <a:p>
            <a:r>
              <a:rPr lang="en-US" dirty="0" smtClean="0"/>
              <a:t>802.15.3d  PAR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5.1 Would you check the number that is actively involved?  100 seems high (only 20 people from 11 organizations attended the Study Group in January)</a:t>
            </a:r>
          </a:p>
          <a:p>
            <a:r>
              <a:rPr lang="en-US" dirty="0" smtClean="0"/>
              <a:t>7.1 – There would seem to be some projects of similar scope – i.e. 802.15.3c, 802.11ad, </a:t>
            </a:r>
            <a:r>
              <a:rPr lang="en-US" dirty="0" err="1" smtClean="0"/>
              <a:t>Transferjet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General Question – Is this the project that is getting the .1AC MAC address space correction?</a:t>
            </a:r>
          </a:p>
          <a:p>
            <a:r>
              <a:rPr lang="en-US" dirty="0" smtClean="0"/>
              <a:t>General: The CSD includes a suggested range of “up to several 100m”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802.15.3d </a:t>
            </a:r>
            <a:r>
              <a:rPr lang="en-US" dirty="0" smtClean="0">
                <a:hlinkClick r:id="rId2"/>
              </a:rPr>
              <a:t>CSD</a:t>
            </a:r>
            <a:r>
              <a:rPr lang="en-US" dirty="0" smtClean="0"/>
              <a:t> 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76800"/>
          </a:xfrm>
        </p:spPr>
        <p:txBody>
          <a:bodyPr/>
          <a:lstStyle/>
          <a:p>
            <a:r>
              <a:rPr lang="en-US" dirty="0" smtClean="0"/>
              <a:t>1.2.1 a) “guaranteed” – this is not possible – reword sentence.</a:t>
            </a:r>
          </a:p>
          <a:p>
            <a:r>
              <a:rPr lang="en-US" dirty="0" smtClean="0"/>
              <a:t>1.2.1 a) The use cases seem too broad to be believable.</a:t>
            </a:r>
          </a:p>
          <a:p>
            <a:r>
              <a:rPr lang="en-US" dirty="0" smtClean="0"/>
              <a:t>1.2.2 – Is 48-bit addressing required to be conformant with 802.1AC, if so, is this PAR proposing to use 48-bit addressing?</a:t>
            </a:r>
          </a:p>
          <a:p>
            <a:r>
              <a:rPr lang="en-US" dirty="0" smtClean="0"/>
              <a:t>1.2.5 Is the proposed application consistent with modern data centers?  Does this apply more to older deployed data centers for retro upgrade?</a:t>
            </a:r>
            <a:r>
              <a:rPr lang="en-US" dirty="0" smtClean="0"/>
              <a:t> </a:t>
            </a:r>
            <a:r>
              <a:rPr lang="en-US" dirty="0" smtClean="0"/>
              <a:t>If the data center is wired up, the change of configuration is typically done via software. So does this wireless technology provide a benefit given the wired connectivity?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algn="l"/>
            <a:r>
              <a:rPr lang="en-US" dirty="0" smtClean="0"/>
              <a:t>5. 802.15.4r </a:t>
            </a:r>
            <a:r>
              <a:rPr lang="en-US" dirty="0" smtClean="0"/>
              <a:t>Radio based Distance Measurement Techniques , </a:t>
            </a:r>
            <a:r>
              <a:rPr lang="en-US" dirty="0" smtClean="0">
                <a:hlinkClick r:id="rId3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4"/>
              </a:rPr>
              <a:t>CSD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5.5 – expand RTLS the first instance it is used.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CSD – 14.2.3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first sentence does not parse well. Consider rewording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This statement does not seem to indicate a distinct identity, but rather a change to the radio being used.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“needs of IEEE 802.15.4”  - the standard has not the “need” but rather the users of the standard.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Could this statement simply be that you are adding ranging to your 802.15.4 radio?</a:t>
            </a:r>
          </a:p>
          <a:p>
            <a:pPr lvl="1"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algn="l"/>
            <a:r>
              <a:rPr lang="en-US" dirty="0" smtClean="0"/>
              <a:t>6.  802.22 </a:t>
            </a:r>
            <a:r>
              <a:rPr lang="en-US" dirty="0" smtClean="0"/>
              <a:t>Revision PAR for 802.22-2011, </a:t>
            </a:r>
            <a:r>
              <a:rPr lang="en-US" dirty="0" smtClean="0">
                <a:hlinkClick r:id="rId3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4"/>
              </a:rPr>
              <a:t>CSD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495800"/>
          </a:xfrm>
          <a:ln/>
        </p:spPr>
        <p:txBody>
          <a:bodyPr/>
          <a:lstStyle/>
          <a:p>
            <a:r>
              <a:rPr lang="en-US" dirty="0" smtClean="0"/>
              <a:t>General – This seems to be a word document that does not capture the correct PAR format.  Please put into </a:t>
            </a:r>
            <a:r>
              <a:rPr lang="en-US" dirty="0" err="1" smtClean="0"/>
              <a:t>myProject</a:t>
            </a:r>
            <a:r>
              <a:rPr lang="en-US" dirty="0" smtClean="0"/>
              <a:t> and allow it to generate the proper output file to give the correct change bars and edit changes.</a:t>
            </a:r>
          </a:p>
          <a:p>
            <a:r>
              <a:rPr lang="en-US" dirty="0" smtClean="0"/>
              <a:t>2.1 Title – dropping the TV from the “TV bands” leaves the title without bound of the frequencies being used. Suggest add “</a:t>
            </a:r>
            <a:r>
              <a:rPr lang="en-US" dirty="0" smtClean="0"/>
              <a:t>bands between 1300 MHz to 1750 MHz, 2700 MHz to 3700 MHz </a:t>
            </a:r>
            <a:r>
              <a:rPr lang="en-US" dirty="0" smtClean="0"/>
              <a:t> and </a:t>
            </a:r>
            <a:r>
              <a:rPr lang="en-US" dirty="0" smtClean="0"/>
              <a:t>54 MHz to 862 </a:t>
            </a:r>
            <a:r>
              <a:rPr lang="en-US" dirty="0" err="1" smtClean="0"/>
              <a:t>MHz.</a:t>
            </a:r>
            <a:r>
              <a:rPr lang="en-US" dirty="0" smtClean="0"/>
              <a:t> </a:t>
            </a:r>
            <a:r>
              <a:rPr lang="en-US" dirty="0" smtClean="0"/>
              <a:t>“ to the title to ensure people know what this standard is covering.</a:t>
            </a:r>
          </a:p>
          <a:p>
            <a:r>
              <a:rPr lang="en-US" dirty="0" smtClean="0"/>
              <a:t>7.1 802.11af should be lower-case.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400" dirty="0" smtClean="0"/>
              <a:t>802.22 Revision PAR </a:t>
            </a:r>
            <a:r>
              <a:rPr lang="en-US" sz="2400" dirty="0" smtClean="0"/>
              <a:t> (Cont)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0813" cy="5257800"/>
          </a:xfrm>
        </p:spPr>
        <p:txBody>
          <a:bodyPr/>
          <a:lstStyle/>
          <a:p>
            <a:r>
              <a:rPr lang="en-US" dirty="0" smtClean="0"/>
              <a:t>8.1 the text there does not belong – it does not indicate which section it is giving extra explanation to.</a:t>
            </a:r>
          </a:p>
          <a:p>
            <a:r>
              <a:rPr lang="en-US" dirty="0" smtClean="0"/>
              <a:t>	</a:t>
            </a:r>
            <a:r>
              <a:rPr lang="en-US" dirty="0" smtClean="0"/>
              <a:t>Delete all the text in 8.1 – consider adding to CSD or to section 5.5 Need for project.</a:t>
            </a:r>
          </a:p>
          <a:p>
            <a:r>
              <a:rPr lang="en-US" dirty="0" smtClean="0"/>
              <a:t>Use approved CSD form:</a:t>
            </a:r>
          </a:p>
          <a:p>
            <a:r>
              <a:rPr lang="en-US" dirty="0" smtClean="0"/>
              <a:t>	</a:t>
            </a:r>
            <a:r>
              <a:rPr lang="en-US" sz="2000" dirty="0" smtClean="0"/>
              <a:t>CSD 1.2.2 – missing template or question…not from the approved template?</a:t>
            </a:r>
          </a:p>
          <a:p>
            <a:r>
              <a:rPr lang="en-US" sz="2000" dirty="0" smtClean="0"/>
              <a:t>	CSD 1.2.4 </a:t>
            </a:r>
            <a:r>
              <a:rPr lang="en-US" sz="2000" dirty="0" smtClean="0"/>
              <a:t>missing template or question…not from the approved </a:t>
            </a:r>
            <a:r>
              <a:rPr lang="en-US" sz="2000" dirty="0" smtClean="0"/>
              <a:t>template?</a:t>
            </a:r>
          </a:p>
          <a:p>
            <a:r>
              <a:rPr lang="en-US" dirty="0" smtClean="0"/>
              <a:t>CSD 802.11af should be lowercase letters. Change all instances.</a:t>
            </a:r>
          </a:p>
          <a:p>
            <a:r>
              <a:rPr lang="en-US" dirty="0" smtClean="0"/>
              <a:t>CSD 1.2.4 last sentence does not parse correctly . Look at how this “802.22 (</a:t>
            </a:r>
            <a:r>
              <a:rPr lang="en-US" dirty="0" err="1" smtClean="0"/>
              <a:t>Wi</a:t>
            </a:r>
            <a:r>
              <a:rPr lang="en-US" dirty="0" smtClean="0"/>
              <a:t>-Far)” is described.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1201</TotalTime>
  <Words>1002</Words>
  <Application>Microsoft Office PowerPoint</Application>
  <PresentationFormat>On-screen Show (4:3)</PresentationFormat>
  <Paragraphs>119</Paragraphs>
  <Slides>11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802-11 Proposed PAR Review March 2014</vt:lpstr>
      <vt:lpstr>Abstract</vt:lpstr>
      <vt:lpstr>No comment from 802.11</vt:lpstr>
      <vt:lpstr>4.  802.15.3d 100Gbps wireless switched point-to-point physical layer, PAR and CSD </vt:lpstr>
      <vt:lpstr>802.15.3d  PAR (cont)</vt:lpstr>
      <vt:lpstr>802.15.3d CSD  (cont)</vt:lpstr>
      <vt:lpstr>5. 802.15.4r Radio based Distance Measurement Techniques , PAR and CSD </vt:lpstr>
      <vt:lpstr>6.  802.22 Revision PAR for 802.22-2011, PAR and CSD </vt:lpstr>
      <vt:lpstr>802.22 Revision PAR  (Cont)</vt:lpstr>
      <vt:lpstr>7.  802.1Qcd Par Modification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Proposed PAR Review March 2014</dc:title>
  <dc:creator>Jon Rosdahl (CSR)</dc:creator>
  <cp:lastModifiedBy>jr05</cp:lastModifiedBy>
  <cp:revision>3</cp:revision>
  <cp:lastPrinted>1601-01-01T00:00:00Z</cp:lastPrinted>
  <dcterms:created xsi:type="dcterms:W3CDTF">2014-03-17T08:02:33Z</dcterms:created>
  <dcterms:modified xsi:type="dcterms:W3CDTF">2014-03-18T04:03:39Z</dcterms:modified>
</cp:coreProperties>
</file>