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270" r:id="rId3"/>
    <p:sldId id="274" r:id="rId4"/>
    <p:sldId id="288" r:id="rId5"/>
    <p:sldId id="285" r:id="rId6"/>
    <p:sldId id="281" r:id="rId7"/>
    <p:sldId id="282" r:id="rId8"/>
    <p:sldId id="283" r:id="rId9"/>
    <p:sldId id="284" r:id="rId10"/>
    <p:sldId id="286" r:id="rId11"/>
    <p:sldId id="279" r:id="rId12"/>
    <p:sldId id="280" r:id="rId13"/>
    <p:sldId id="287" r:id="rId14"/>
    <p:sldId id="277" r:id="rId15"/>
    <p:sldId id="275" r:id="rId16"/>
    <p:sldId id="296" r:id="rId17"/>
    <p:sldId id="297" r:id="rId18"/>
    <p:sldId id="289" r:id="rId19"/>
    <p:sldId id="290" r:id="rId20"/>
    <p:sldId id="291" r:id="rId21"/>
    <p:sldId id="292" r:id="rId22"/>
    <p:sldId id="293" r:id="rId23"/>
    <p:sldId id="294" r:id="rId24"/>
    <p:sldId id="295" r:id="rId2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9" autoAdjust="0"/>
    <p:restoredTop sz="86401" autoAdjust="0"/>
  </p:normalViewPr>
  <p:slideViewPr>
    <p:cSldViewPr>
      <p:cViewPr varScale="1">
        <p:scale>
          <a:sx n="77" d="100"/>
          <a:sy n="77" d="100"/>
        </p:scale>
        <p:origin x="154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58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</a:t>
            </a:r>
            <a:r>
              <a:rPr lang="en-US" sz="1800"/>
              <a:t>IEEE </a:t>
            </a:r>
            <a:r>
              <a:rPr lang="en-US" sz="1800" smtClean="0"/>
              <a:t>802.11-14/0254r2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2014-01-24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218320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" name="Document" r:id="rId5" imgW="8277677" imgH="2779487" progId="Word.Document.8">
                  <p:embed/>
                </p:oleObj>
              </mc:Choice>
              <mc:Fallback>
                <p:oleObj name="Document" r:id="rId5" imgW="8277677" imgH="277948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Regulatory SC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67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Modification from SC Approved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Regulatory SC approved 11-14/0404r1 in our meeting Tuesday</a:t>
            </a:r>
          </a:p>
          <a:p>
            <a:r>
              <a:rPr lang="en-US" smtClean="0"/>
              <a:t>Subsequently, A review showed that the Comment section needs more justification for the Proposed Change</a:t>
            </a:r>
          </a:p>
          <a:p>
            <a:r>
              <a:rPr lang="en-US" smtClean="0"/>
              <a:t>More detail was added to the </a:t>
            </a:r>
            <a:r>
              <a:rPr lang="en-US" altLang="en-US" smtClean="0"/>
              <a:t>“</a:t>
            </a:r>
            <a:r>
              <a:rPr lang="en-US" smtClean="0"/>
              <a:t>Comments</a:t>
            </a:r>
            <a:r>
              <a:rPr lang="en-US" altLang="en-US" smtClean="0"/>
              <a:t>”</a:t>
            </a:r>
            <a:r>
              <a:rPr lang="en-US" smtClean="0"/>
              <a:t> section</a:t>
            </a:r>
          </a:p>
          <a:p>
            <a:r>
              <a:rPr lang="en-US" smtClean="0"/>
              <a:t>All the added details were discussed prior to the motion to approve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9C1EC84C-5FF8-4704-837D-ABE11B4D5CDA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9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pprove the ECC consultation response in document 11-14/0404r2 for forwarding to IEEE 802.18 and the EC for approvals and submittal to the ECC.</a:t>
            </a:r>
          </a:p>
          <a:p>
            <a:r>
              <a:rPr lang="en-US" dirty="0" smtClean="0"/>
              <a:t>Moved by: Rich Kennedy</a:t>
            </a:r>
          </a:p>
          <a:p>
            <a:r>
              <a:rPr lang="en-US" dirty="0" smtClean="0"/>
              <a:t>Seconded by: Peter Ecclesine</a:t>
            </a:r>
          </a:p>
          <a:p>
            <a:pPr marL="0" indent="-400050"/>
            <a:r>
              <a:rPr lang="en-US" dirty="0" smtClean="0"/>
              <a:t>Result: 85,0,5</a:t>
            </a:r>
          </a:p>
          <a:p>
            <a:pPr marL="342900" lvl="1" indent="-342900">
              <a:buFontTx/>
              <a:buChar char="•"/>
            </a:pPr>
            <a:endParaRPr lang="en-US" dirty="0"/>
          </a:p>
          <a:p>
            <a:pPr marL="342900" lvl="1" indent="-342900">
              <a:buFontTx/>
              <a:buChar char="•"/>
            </a:pPr>
            <a:r>
              <a:rPr lang="en-US" dirty="0" smtClean="0"/>
              <a:t>REG SC result:</a:t>
            </a:r>
          </a:p>
          <a:p>
            <a:pPr marL="685800" lvl="2" indent="-342900"/>
            <a:r>
              <a:rPr lang="en-US" dirty="0" smtClean="0"/>
              <a:t>Approved in the 802.11 Regulatory SC 16/0/4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MediaTek</a:t>
            </a: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17C640D0-8EE8-41D3-A8E0-5467DB69420D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48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 SC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Liaison to IETF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 SC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b="1" dirty="0"/>
              <a:t>Request the IEEE 802.11 WG chair to liaise document </a:t>
            </a:r>
            <a:r>
              <a:rPr lang="en-GB" b="1" dirty="0" smtClean="0"/>
              <a:t>11-14/0368r1 slide 6 </a:t>
            </a:r>
            <a:r>
              <a:rPr lang="en-GB" b="1" dirty="0"/>
              <a:t>to the </a:t>
            </a:r>
            <a:r>
              <a:rPr lang="en-GB" b="1" dirty="0" smtClean="0"/>
              <a:t>IETF OPSAWG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b="1" dirty="0" smtClean="0"/>
              <a:t>Moved </a:t>
            </a:r>
            <a:r>
              <a:rPr lang="en-GB" b="1" dirty="0"/>
              <a:t>by </a:t>
            </a:r>
            <a:r>
              <a:rPr lang="en-GB" b="1" dirty="0" smtClean="0"/>
              <a:t>Mark Hamilton on </a:t>
            </a:r>
            <a:r>
              <a:rPr lang="en-GB" b="1" dirty="0"/>
              <a:t>behalf of the </a:t>
            </a:r>
            <a:r>
              <a:rPr lang="en-GB" b="1" dirty="0" smtClean="0"/>
              <a:t>ARC </a:t>
            </a:r>
            <a:r>
              <a:rPr lang="en-GB" b="1" dirty="0"/>
              <a:t>Standing Committee</a:t>
            </a:r>
            <a:endParaRPr lang="en-US" dirty="0"/>
          </a:p>
          <a:p>
            <a:pPr lvl="0"/>
            <a:r>
              <a:rPr lang="en-GB" dirty="0" smtClean="0"/>
              <a:t>Seconded: Dorothy Stanley</a:t>
            </a:r>
          </a:p>
          <a:p>
            <a:pPr lvl="0"/>
            <a:r>
              <a:rPr lang="en-GB" dirty="0" smtClean="0"/>
              <a:t>Result: 118,0,1 - passes</a:t>
            </a:r>
          </a:p>
          <a:p>
            <a:pPr lvl="0"/>
            <a:endParaRPr lang="en-GB" b="1" dirty="0" smtClean="0"/>
          </a:p>
          <a:p>
            <a:pPr lvl="0"/>
            <a:r>
              <a:rPr lang="en-GB" b="1" dirty="0" smtClean="0"/>
              <a:t>In ARC SC </a:t>
            </a:r>
          </a:p>
          <a:p>
            <a:pPr lvl="1"/>
            <a:r>
              <a:rPr lang="en-GB" b="1" dirty="0" smtClean="0"/>
              <a:t>vote</a:t>
            </a:r>
            <a:r>
              <a:rPr lang="en-GB" b="1" dirty="0"/>
              <a:t>: </a:t>
            </a:r>
            <a:r>
              <a:rPr lang="en-GB" b="1" dirty="0" smtClean="0"/>
              <a:t>12-0-0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6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Telecons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69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673211"/>
              </p:ext>
            </p:extLst>
          </p:nvPr>
        </p:nvGraphicFramePr>
        <p:xfrm>
          <a:off x="98286" y="990597"/>
          <a:ext cx="8893314" cy="3810004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 7; May 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HEW SG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 Apr 17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SC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Thursdays to May 31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SC DSRC Tiger Team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 to May 31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TGah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 2, 9, 16, 23, 30; May 7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Apr 1; May 6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 Apr 10; May 8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Mar 31; Apr 14; May 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Apr 28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Apr 4, 11; May 2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558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JTC1 SC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56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SC unanimously passed a motion approving text similar to that in 11-14-256r0, with approval for Chair to make editorial changes</a:t>
            </a:r>
          </a:p>
          <a:p>
            <a:pPr lvl="1"/>
            <a:r>
              <a:rPr lang="en-AU" dirty="0" smtClean="0"/>
              <a:t>Changes were made and so a second is required</a:t>
            </a:r>
          </a:p>
          <a:p>
            <a:r>
              <a:rPr lang="en-AU" dirty="0" smtClean="0"/>
              <a:t>Motion:</a:t>
            </a:r>
          </a:p>
          <a:p>
            <a:pPr lvl="1"/>
            <a:r>
              <a:rPr lang="en-AU" i="1" dirty="0" smtClean="0"/>
              <a:t>The IEEE 802.11 WG approves the liaison of 11-14-256r0 in relation to “</a:t>
            </a:r>
            <a:r>
              <a:rPr lang="en-GB" i="1" dirty="0"/>
              <a:t>WLAN Virtual </a:t>
            </a:r>
            <a:r>
              <a:rPr lang="en-GB" i="1" dirty="0" smtClean="0"/>
              <a:t>Network” </a:t>
            </a:r>
            <a:r>
              <a:rPr lang="en-AU" i="1" dirty="0" smtClean="0"/>
              <a:t>to ISO/IEC JTC1/SC6/WG7, granting to the IEEE 802.11 WG chair editorial rights. </a:t>
            </a:r>
          </a:p>
          <a:p>
            <a:pPr lvl="1"/>
            <a:r>
              <a:rPr lang="en-AU" dirty="0" smtClean="0"/>
              <a:t>Moved: Myles</a:t>
            </a:r>
          </a:p>
          <a:p>
            <a:pPr lvl="1"/>
            <a:r>
              <a:rPr lang="en-AU" dirty="0" smtClean="0"/>
              <a:t>Seconded: McCann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020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March 2014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R1: at conclusion of Wednesday plenary</a:t>
            </a:r>
          </a:p>
          <a:p>
            <a:r>
              <a:rPr lang="en-US" b="0" dirty="0" smtClean="0"/>
              <a:t>R2: containing motions for Friday plenary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TGai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6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to WG Ballot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54864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Having approved comment resolutions for all of the comments received during Working Group Letter Ballot 198 on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D1.0 as contained in document 11-13/1076r34, </a:t>
            </a:r>
          </a:p>
          <a:p>
            <a:pPr lvl="1"/>
            <a:r>
              <a:rPr lang="en-US" altLang="ja-JP" dirty="0" smtClean="0"/>
              <a:t> Instruct the editor to incorporate the resolutions with the D1.0 and create D2.0.</a:t>
            </a:r>
          </a:p>
          <a:p>
            <a:pPr lvl="1"/>
            <a:r>
              <a:rPr lang="en-US" altLang="ja-JP" dirty="0" smtClean="0"/>
              <a:t>Approve a 30 day Working Group Technical Letter Ballot asking the question “Should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D2.0 be forwarded to Sponsor Ballot?” .</a:t>
            </a:r>
          </a:p>
          <a:p>
            <a:r>
              <a:rPr lang="en-US" altLang="ja-JP" dirty="0" smtClean="0"/>
              <a:t>Moved: Hiroshi Mano on behalf of </a:t>
            </a:r>
            <a:r>
              <a:rPr lang="en-US" altLang="ja-JP" dirty="0" err="1" smtClean="0"/>
              <a:t>TGai</a:t>
            </a:r>
            <a:endParaRPr lang="en-US" altLang="ja-JP" dirty="0" smtClean="0"/>
          </a:p>
          <a:p>
            <a:r>
              <a:rPr lang="en-US" altLang="ja-JP" dirty="0" smtClean="0"/>
              <a:t>Result</a:t>
            </a:r>
          </a:p>
          <a:p>
            <a:r>
              <a:rPr lang="en-US" altLang="ja-JP" dirty="0" smtClean="0"/>
              <a:t>In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: </a:t>
            </a:r>
          </a:p>
          <a:p>
            <a:pPr lvl="1"/>
            <a:r>
              <a:rPr lang="en-US" altLang="ja-JP" dirty="0" smtClean="0"/>
              <a:t>Moved: Lee Armstrong</a:t>
            </a:r>
          </a:p>
          <a:p>
            <a:pPr lvl="1"/>
            <a:r>
              <a:rPr lang="en-US" altLang="ja-JP" dirty="0" smtClean="0"/>
              <a:t>Seconded: </a:t>
            </a:r>
            <a:r>
              <a:rPr lang="en-US" altLang="ja-JP" dirty="0" err="1" smtClean="0"/>
              <a:t>PingFang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Result (6/0/0)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142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Motion: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meeting 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Authorize </a:t>
            </a:r>
            <a:r>
              <a:rPr lang="en-GB" dirty="0" err="1" smtClean="0"/>
              <a:t>TGai</a:t>
            </a:r>
            <a:r>
              <a:rPr lang="en-GB" dirty="0" smtClean="0"/>
              <a:t> to hold an ad-hoc meeting on 10</a:t>
            </a:r>
            <a:r>
              <a:rPr lang="en-GB" baseline="30000" dirty="0" smtClean="0"/>
              <a:t>th</a:t>
            </a:r>
            <a:r>
              <a:rPr lang="en-GB" dirty="0" smtClean="0"/>
              <a:t> to 11</a:t>
            </a:r>
            <a:r>
              <a:rPr lang="en-GB" baseline="30000" dirty="0" smtClean="0"/>
              <a:t>th</a:t>
            </a:r>
            <a:r>
              <a:rPr lang="en-GB" dirty="0" smtClean="0"/>
              <a:t> July in San Diego with the preferred  host being Qualcomm for the purpose of comment resolution.</a:t>
            </a:r>
          </a:p>
          <a:p>
            <a:pPr lvl="0"/>
            <a:r>
              <a:rPr lang="en-GB" dirty="0" smtClean="0"/>
              <a:t>Moved: Hiroshi Mano on behalf of </a:t>
            </a:r>
            <a:r>
              <a:rPr lang="en-GB" dirty="0" err="1" smtClean="0"/>
              <a:t>TGai</a:t>
            </a:r>
            <a:endParaRPr lang="en-GB" dirty="0" smtClean="0"/>
          </a:p>
          <a:p>
            <a:pPr lvl="0"/>
            <a:r>
              <a:rPr lang="en-GB" dirty="0" smtClean="0"/>
              <a:t>Result:</a:t>
            </a:r>
          </a:p>
          <a:p>
            <a:pPr lvl="0"/>
            <a:r>
              <a:rPr lang="en-GB" dirty="0" smtClean="0"/>
              <a:t>In the TG</a:t>
            </a:r>
          </a:p>
          <a:p>
            <a:pPr lvl="1"/>
            <a:r>
              <a:rPr lang="en-GB" dirty="0" smtClean="0"/>
              <a:t>Moved: Stephen McCann</a:t>
            </a:r>
          </a:p>
          <a:p>
            <a:pPr lvl="1"/>
            <a:r>
              <a:rPr lang="en-GB" dirty="0" err="1" smtClean="0"/>
              <a:t>Seconded:Peter</a:t>
            </a:r>
            <a:r>
              <a:rPr lang="en-GB" dirty="0" smtClean="0"/>
              <a:t> Yee</a:t>
            </a:r>
          </a:p>
          <a:p>
            <a:pPr lvl="1"/>
            <a:r>
              <a:rPr lang="en-GB" dirty="0" smtClean="0"/>
              <a:t>Result:5,0,2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58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TGak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365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Motion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Moved, </a:t>
            </a:r>
            <a:r>
              <a:rPr lang="en-US" b="0" dirty="0" smtClean="0"/>
              <a:t>To direct the 802.11 ANA to allocate Bit 13 in the Capability Information field (for both DMG and non-DMG STAs) for use by P802.11ak.</a:t>
            </a:r>
          </a:p>
          <a:p>
            <a:pPr lvl="1">
              <a:lnSpc>
                <a:spcPct val="80000"/>
              </a:lnSpc>
            </a:pPr>
            <a:r>
              <a:rPr lang="en-US" b="0" dirty="0" smtClean="0"/>
              <a:t>Working Group: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Moved by Donald Eastlake on </a:t>
            </a:r>
            <a:r>
              <a:rPr lang="en-US" smtClean="0"/>
              <a:t>behalf of TGak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/>
              <a:t>Vote</a:t>
            </a:r>
            <a:r>
              <a:rPr lang="en-US" dirty="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Task </a:t>
            </a:r>
            <a:r>
              <a:rPr lang="en-US" dirty="0"/>
              <a:t>Group: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Moved: Dick Roy		Seconded: Joseph Levy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Vote: Yes: 6   No: 0   Abstain: 0</a:t>
            </a:r>
          </a:p>
          <a:p>
            <a:pPr lvl="2">
              <a:lnSpc>
                <a:spcPct val="80000"/>
              </a:lnSpc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663121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 Operations Manual (OM)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Accept document 11-13/0001r3 as the 802.11 operations manual.</a:t>
            </a:r>
          </a:p>
          <a:p>
            <a:r>
              <a:rPr lang="en-GB" dirty="0" smtClean="0"/>
              <a:t>Moved: Jon Rosdahl</a:t>
            </a:r>
          </a:p>
          <a:p>
            <a:r>
              <a:rPr lang="en-GB" dirty="0" smtClean="0"/>
              <a:t>Seconded: Adrian Stephens</a:t>
            </a:r>
          </a:p>
          <a:p>
            <a:r>
              <a:rPr lang="en-GB" dirty="0" smtClean="0"/>
              <a:t>Result</a:t>
            </a:r>
            <a:r>
              <a:rPr lang="en-GB" smtClean="0"/>
              <a:t>: Unanimous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(Revision 4 will also be uploaded containing tracked changes accepted).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7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HEW SG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Resolution of comments received on PAR and CSD</a:t>
            </a:r>
          </a:p>
          <a:p>
            <a:r>
              <a:rPr lang="en-GB" dirty="0" smtClean="0"/>
              <a:t>PAR re-approval</a:t>
            </a:r>
          </a:p>
          <a:p>
            <a:r>
              <a:rPr lang="en-GB" dirty="0" smtClean="0"/>
              <a:t>CSD re-approval</a:t>
            </a:r>
          </a:p>
          <a:p>
            <a:r>
              <a:rPr lang="en-GB" dirty="0" smtClean="0"/>
              <a:t>Study group extension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Comment Resolution Motion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Move to accept resolutions to comments related to HEW SG draft PAR and CSD in doc. 11-14/0424r0.</a:t>
            </a:r>
          </a:p>
          <a:p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HEW SG</a:t>
            </a:r>
            <a:endParaRPr lang="en-CA" dirty="0" smtClean="0"/>
          </a:p>
          <a:p>
            <a:r>
              <a:rPr lang="en-GB" dirty="0" smtClean="0"/>
              <a:t>Result: 179,0,2</a:t>
            </a:r>
          </a:p>
          <a:p>
            <a:endParaRPr lang="en-GB" dirty="0" smtClean="0"/>
          </a:p>
          <a:p>
            <a:r>
              <a:rPr lang="en-GB" dirty="0" smtClean="0"/>
              <a:t>HEW SG : </a:t>
            </a:r>
            <a:endParaRPr lang="en-CA" dirty="0" smtClean="0"/>
          </a:p>
          <a:p>
            <a:pPr lvl="1"/>
            <a:r>
              <a:rPr lang="en-GB" dirty="0" smtClean="0"/>
              <a:t>Moved: </a:t>
            </a:r>
            <a:r>
              <a:rPr lang="en-GB" dirty="0" err="1" smtClean="0"/>
              <a:t>Bian</a:t>
            </a:r>
            <a:r>
              <a:rPr lang="en-GB" dirty="0" smtClean="0"/>
              <a:t> Hart ,  Seconded: Lei Wang , Result: 85-0-1	</a:t>
            </a:r>
          </a:p>
          <a:p>
            <a:pPr lvl="1"/>
            <a:r>
              <a:rPr lang="en-GB" dirty="0" smtClean="0"/>
              <a:t>Motion passes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122ADF45-CF80-4335-B7C0-5D626D145A28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8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PAR Motion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GB" dirty="0" smtClean="0"/>
              <a:t>Believing that the PAR contained in the document referenced below meets IEEE-SA guidelines,</a:t>
            </a:r>
            <a:endParaRPr lang="en-CA" dirty="0" smtClean="0"/>
          </a:p>
          <a:p>
            <a:r>
              <a:rPr lang="en-GB" dirty="0" smtClean="0"/>
              <a:t>Request that the PAR contained in 11-14/0165r1 be posted to the IEEE 802 Executive Committee (EC) agenda for WG 802 preview and EC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HEW SG</a:t>
            </a:r>
            <a:endParaRPr lang="en-CA" dirty="0" smtClean="0"/>
          </a:p>
          <a:p>
            <a:r>
              <a:rPr lang="en-GB" dirty="0" smtClean="0"/>
              <a:t>Seconded: Richard Kennedy</a:t>
            </a:r>
          </a:p>
          <a:p>
            <a:r>
              <a:rPr lang="en-GB" dirty="0" smtClean="0"/>
              <a:t>Result: 171,0,2 - passes</a:t>
            </a:r>
          </a:p>
          <a:p>
            <a:r>
              <a:rPr lang="en-GB" dirty="0" smtClean="0"/>
              <a:t>HEW SG vote: </a:t>
            </a:r>
            <a:endParaRPr lang="en-CA" dirty="0" smtClean="0"/>
          </a:p>
          <a:p>
            <a:pPr lvl="1"/>
            <a:r>
              <a:rPr lang="en-GB" dirty="0" smtClean="0"/>
              <a:t>Moved: </a:t>
            </a:r>
            <a:r>
              <a:rPr lang="en-GB" dirty="0" err="1" smtClean="0"/>
              <a:t>Rakesh</a:t>
            </a:r>
            <a:r>
              <a:rPr lang="en-GB" dirty="0" smtClean="0"/>
              <a:t> </a:t>
            </a:r>
            <a:r>
              <a:rPr lang="en-GB" dirty="0" err="1" smtClean="0"/>
              <a:t>Taori</a:t>
            </a:r>
            <a:r>
              <a:rPr lang="en-GB" dirty="0" smtClean="0"/>
              <a:t>,  Seconded: Allan Jones , Result: 94-0-1</a:t>
            </a:r>
          </a:p>
          <a:p>
            <a:pPr lvl="1"/>
            <a:r>
              <a:rPr lang="en-GB" dirty="0" smtClean="0"/>
              <a:t>Motion passes</a:t>
            </a:r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B4113AD7-344F-42BB-9929-94A17A4968D0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5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CSD Motion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GB" dirty="0" smtClean="0"/>
              <a:t>Believing that the criteria for standard development (CSD) contained in the document referenced below meets IEEE 802 guidelines,</a:t>
            </a:r>
            <a:endParaRPr lang="en-CA" dirty="0" smtClean="0"/>
          </a:p>
          <a:p>
            <a:r>
              <a:rPr lang="en-GB" dirty="0" smtClean="0"/>
              <a:t>Request that the CSD contained in 11-14/0169r1 be posted to the IEEE 802 Executive Committee (EC) agenda for WG 802 preview and EC approval.</a:t>
            </a:r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HEW SG</a:t>
            </a:r>
            <a:endParaRPr lang="en-CA" dirty="0" smtClean="0"/>
          </a:p>
          <a:p>
            <a:r>
              <a:rPr lang="en-GB" dirty="0" smtClean="0"/>
              <a:t>Seconded: Eldad Perahia</a:t>
            </a:r>
          </a:p>
          <a:p>
            <a:r>
              <a:rPr lang="en-GB" dirty="0" smtClean="0"/>
              <a:t>Result: 159,0,2 - passes</a:t>
            </a:r>
          </a:p>
          <a:p>
            <a:r>
              <a:rPr lang="en-GB" dirty="0" smtClean="0"/>
              <a:t>HEW vote: </a:t>
            </a:r>
            <a:endParaRPr lang="en-CA" dirty="0" smtClean="0"/>
          </a:p>
          <a:p>
            <a:pPr lvl="1"/>
            <a:r>
              <a:rPr lang="en-GB" dirty="0" smtClean="0"/>
              <a:t>Moved: Lei Wang ,  Seconded: Brian Hart , Result: 97-0-1</a:t>
            </a:r>
          </a:p>
          <a:p>
            <a:pPr lvl="1"/>
            <a:r>
              <a:rPr lang="en-GB" dirty="0" smtClean="0"/>
              <a:t>Motion passes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65325308-B07B-4EAF-BA9B-DDAF8ABC68D2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5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for Extension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Request the IEEE 802 LMSC to extend the 802.11 HEW Study Group.</a:t>
            </a:r>
            <a:endParaRPr lang="en-US" dirty="0" smtClean="0"/>
          </a:p>
          <a:p>
            <a:r>
              <a:rPr lang="en-GB" dirty="0" smtClean="0"/>
              <a:t> </a:t>
            </a:r>
            <a:endParaRPr lang="en-US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HEW SG</a:t>
            </a:r>
            <a:endParaRPr lang="en-US" dirty="0" smtClean="0"/>
          </a:p>
          <a:p>
            <a:r>
              <a:rPr lang="en-GB" dirty="0" smtClean="0"/>
              <a:t>Seconded: Edward Au</a:t>
            </a:r>
          </a:p>
          <a:p>
            <a:r>
              <a:rPr lang="en-GB" dirty="0" smtClean="0"/>
              <a:t>Result: 170,0,0 - passes</a:t>
            </a:r>
          </a:p>
          <a:p>
            <a:endParaRPr lang="en-GB" dirty="0" smtClean="0"/>
          </a:p>
          <a:p>
            <a:r>
              <a:rPr lang="en-GB" dirty="0" smtClean="0"/>
              <a:t>HEW SG vote: </a:t>
            </a:r>
            <a:endParaRPr lang="en-US" dirty="0" smtClean="0"/>
          </a:p>
          <a:p>
            <a:pPr lvl="1"/>
            <a:r>
              <a:rPr lang="en-GB" dirty="0" smtClean="0"/>
              <a:t>Moved: Allan Jones,  Seconded: Lei Wang, Result: 105-0-0</a:t>
            </a:r>
          </a:p>
          <a:p>
            <a:pPr lvl="1"/>
            <a:r>
              <a:rPr lang="en-GB" dirty="0" smtClean="0"/>
              <a:t>Motion passes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D899444B-E3E0-46B4-A7BF-1EF572BD7670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56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76870</TotalTime>
  <Words>1072</Words>
  <Application>Microsoft Office PowerPoint</Application>
  <PresentationFormat>On-screen Show (4:3)</PresentationFormat>
  <Paragraphs>244</Paragraphs>
  <Slides>24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MS PGothic</vt:lpstr>
      <vt:lpstr>Calibri</vt:lpstr>
      <vt:lpstr>Times New Roman</vt:lpstr>
      <vt:lpstr>Default Design</vt:lpstr>
      <vt:lpstr>Document</vt:lpstr>
      <vt:lpstr>802.11 March 2014 WG Motions</vt:lpstr>
      <vt:lpstr>Abstract</vt:lpstr>
      <vt:lpstr>Wednesday</vt:lpstr>
      <vt:lpstr>802.1 Operations Manual (OM) changes</vt:lpstr>
      <vt:lpstr>HEW SG</vt:lpstr>
      <vt:lpstr>Comment Resolution Motion</vt:lpstr>
      <vt:lpstr>PAR Motion</vt:lpstr>
      <vt:lpstr>CSD Motion</vt:lpstr>
      <vt:lpstr>Motion for Extension</vt:lpstr>
      <vt:lpstr>Regulatory SC</vt:lpstr>
      <vt:lpstr>Modification from SC Approved</vt:lpstr>
      <vt:lpstr>Motion</vt:lpstr>
      <vt:lpstr>ARC SC</vt:lpstr>
      <vt:lpstr>ARC SC</vt:lpstr>
      <vt:lpstr>Friday</vt:lpstr>
      <vt:lpstr>Telecons</vt:lpstr>
      <vt:lpstr>PowerPoint Presentation</vt:lpstr>
      <vt:lpstr>JTC1 SC</vt:lpstr>
      <vt:lpstr>Motion</vt:lpstr>
      <vt:lpstr>TGai</vt:lpstr>
      <vt:lpstr>TGai to WG Ballot</vt:lpstr>
      <vt:lpstr>Motion:  TGai Adhoc meeting </vt:lpstr>
      <vt:lpstr>TGak</vt:lpstr>
      <vt:lpstr>TGak Motion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Stephens, Adrian P</cp:lastModifiedBy>
  <cp:revision>1444</cp:revision>
  <cp:lastPrinted>1998-02-10T13:28:06Z</cp:lastPrinted>
  <dcterms:created xsi:type="dcterms:W3CDTF">1998-02-10T13:07:52Z</dcterms:created>
  <dcterms:modified xsi:type="dcterms:W3CDTF">2014-03-20T12:27:17Z</dcterms:modified>
</cp:coreProperties>
</file>