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74" r:id="rId4"/>
    <p:sldId id="288" r:id="rId5"/>
    <p:sldId id="285" r:id="rId6"/>
    <p:sldId id="281" r:id="rId7"/>
    <p:sldId id="282" r:id="rId8"/>
    <p:sldId id="283" r:id="rId9"/>
    <p:sldId id="284" r:id="rId10"/>
    <p:sldId id="286" r:id="rId11"/>
    <p:sldId id="279" r:id="rId12"/>
    <p:sldId id="280" r:id="rId13"/>
    <p:sldId id="287" r:id="rId14"/>
    <p:sldId id="277" r:id="rId15"/>
    <p:sldId id="275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9" autoAdjust="0"/>
    <p:restoredTop sz="86401" autoAdjust="0"/>
  </p:normalViewPr>
  <p:slideViewPr>
    <p:cSldViewPr>
      <p:cViewPr varScale="1">
        <p:scale>
          <a:sx n="72" d="100"/>
          <a:sy n="72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5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802.11-14/0254r0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218320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5" name="Document" r:id="rId4" imgW="8277677" imgH="2779487" progId="Word.Document.8">
                  <p:embed/>
                </p:oleObj>
              </mc:Choice>
              <mc:Fallback>
                <p:oleObj name="Document" r:id="rId4" imgW="8277677" imgH="277948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Regulatory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7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Modification from SC Approved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Regulatory SC approved 11-14/0404r1 in our meeting Tuesday</a:t>
            </a:r>
          </a:p>
          <a:p>
            <a:r>
              <a:rPr lang="en-US" smtClean="0"/>
              <a:t>Subsequently, A review showed that the Comment section needs more justification for the Proposed Change</a:t>
            </a:r>
          </a:p>
          <a:p>
            <a:r>
              <a:rPr lang="en-US" smtClean="0"/>
              <a:t>More detail was added to the </a:t>
            </a:r>
            <a:r>
              <a:rPr lang="en-US" altLang="en-US" smtClean="0"/>
              <a:t>“</a:t>
            </a:r>
            <a:r>
              <a:rPr lang="en-US" smtClean="0"/>
              <a:t>Comments</a:t>
            </a:r>
            <a:r>
              <a:rPr lang="en-US" altLang="en-US" smtClean="0"/>
              <a:t>”</a:t>
            </a:r>
            <a:r>
              <a:rPr lang="en-US" smtClean="0"/>
              <a:t> section</a:t>
            </a:r>
          </a:p>
          <a:p>
            <a:r>
              <a:rPr lang="en-US" smtClean="0"/>
              <a:t>All the added details were discussed prior to the motion to approve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9C1EC84C-5FF8-4704-837D-ABE11B4D5CDA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97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</a:t>
            </a:r>
            <a:r>
              <a:rPr lang="en-US" smtClean="0"/>
              <a:t>pprove </a:t>
            </a:r>
            <a:r>
              <a:rPr lang="en-US" dirty="0" smtClean="0"/>
              <a:t>the ECC consultation response in document 11-14/0404r2 for forwarding to IEEE 802.18 and the EC for approvals and submittal to the ECC.</a:t>
            </a:r>
          </a:p>
          <a:p>
            <a:r>
              <a:rPr lang="en-US" dirty="0" smtClean="0"/>
              <a:t>Moved by: Rich Kennedy</a:t>
            </a:r>
          </a:p>
          <a:p>
            <a:r>
              <a:rPr lang="en-US" dirty="0" smtClean="0"/>
              <a:t>Seconded by:</a:t>
            </a:r>
          </a:p>
          <a:p>
            <a:pPr marL="0" indent="-400050"/>
            <a:r>
              <a:rPr lang="en-US" dirty="0" smtClean="0"/>
              <a:t>Result:</a:t>
            </a:r>
          </a:p>
          <a:p>
            <a:pPr marL="342900" lvl="1" indent="-342900">
              <a:buFontTx/>
              <a:buChar char="•"/>
            </a:pPr>
            <a:endParaRPr lang="en-US" dirty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685800" lvl="2" indent="-342900"/>
            <a:r>
              <a:rPr lang="en-US" dirty="0" smtClean="0"/>
              <a:t>Approved in the 802.11 Regulatory SC 16/0/4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17C640D0-8EE8-41D3-A8E0-5467DB69420D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84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Liaison to IETF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32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b="1" dirty="0"/>
              <a:t>Request the IEEE 802.11 WG chair to liaise document </a:t>
            </a:r>
            <a:r>
              <a:rPr lang="en-GB" b="1" dirty="0" smtClean="0"/>
              <a:t>11-14/0368r1 </a:t>
            </a:r>
            <a:r>
              <a:rPr lang="en-GB" b="1" dirty="0"/>
              <a:t>to the </a:t>
            </a:r>
            <a:r>
              <a:rPr lang="en-GB" b="1" dirty="0" smtClean="0"/>
              <a:t>IETF OPSAWG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b="1" dirty="0" smtClean="0"/>
              <a:t>Moved </a:t>
            </a:r>
            <a:r>
              <a:rPr lang="en-GB" b="1" dirty="0"/>
              <a:t>by </a:t>
            </a:r>
            <a:r>
              <a:rPr lang="en-GB" b="1" dirty="0" smtClean="0"/>
              <a:t>Mark Hamilton on </a:t>
            </a:r>
            <a:r>
              <a:rPr lang="en-GB" b="1" dirty="0"/>
              <a:t>behalf of the </a:t>
            </a:r>
            <a:r>
              <a:rPr lang="en-GB" b="1" dirty="0" smtClean="0"/>
              <a:t>ARC </a:t>
            </a:r>
            <a:r>
              <a:rPr lang="en-GB" b="1" dirty="0"/>
              <a:t>Standing Committee</a:t>
            </a:r>
            <a:endParaRPr lang="en-US" dirty="0"/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GB" dirty="0" smtClean="0"/>
              <a:t>Result:</a:t>
            </a:r>
          </a:p>
          <a:p>
            <a:pPr lvl="0"/>
            <a:endParaRPr lang="en-GB" b="1" dirty="0" smtClean="0"/>
          </a:p>
          <a:p>
            <a:pPr lvl="0"/>
            <a:r>
              <a:rPr lang="en-GB" b="1" dirty="0" smtClean="0"/>
              <a:t>ARC SC vote</a:t>
            </a:r>
            <a:r>
              <a:rPr lang="en-GB" b="1" dirty="0"/>
              <a:t>: </a:t>
            </a:r>
            <a:r>
              <a:rPr lang="en-GB" b="1" dirty="0" smtClean="0"/>
              <a:t>12-0-0</a:t>
            </a:r>
            <a:endParaRPr lang="en-US" dirty="0"/>
          </a:p>
          <a:p>
            <a:pPr lvl="0"/>
            <a:r>
              <a:rPr lang="en-GB" b="1" dirty="0" smtClean="0"/>
              <a:t>Result</a:t>
            </a:r>
            <a:r>
              <a:rPr lang="en-GB" b="1" dirty="0"/>
              <a:t>: </a:t>
            </a:r>
            <a:r>
              <a:rPr lang="en-GB" b="1" dirty="0" smtClean="0"/>
              <a:t>12-0-0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66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March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R1: at conclusion of Wednesday plenary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11-13/0001r3 as the 802.11 operations manual.</a:t>
            </a:r>
          </a:p>
          <a:p>
            <a:r>
              <a:rPr lang="en-GB" dirty="0" smtClean="0"/>
              <a:t>Moved: Jon Rosdahl</a:t>
            </a:r>
          </a:p>
          <a:p>
            <a:r>
              <a:rPr lang="en-GB" dirty="0" smtClean="0"/>
              <a:t>Seconded: Adrian Stephens</a:t>
            </a:r>
          </a:p>
          <a:p>
            <a:r>
              <a:rPr lang="en-GB" dirty="0" smtClean="0"/>
              <a:t>Result:</a:t>
            </a:r>
          </a:p>
          <a:p>
            <a:endParaRPr lang="en-GB" dirty="0"/>
          </a:p>
          <a:p>
            <a:r>
              <a:rPr lang="en-GB" dirty="0" smtClean="0"/>
              <a:t>(Revision 4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7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HEW SG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Resolution of comments received on PAR and CSD</a:t>
            </a:r>
          </a:p>
          <a:p>
            <a:r>
              <a:rPr lang="en-GB" dirty="0" smtClean="0"/>
              <a:t>PAR re-approval</a:t>
            </a:r>
          </a:p>
          <a:p>
            <a:r>
              <a:rPr lang="en-GB" dirty="0" smtClean="0"/>
              <a:t>CSD re-approval</a:t>
            </a:r>
          </a:p>
          <a:p>
            <a:r>
              <a:rPr lang="en-GB" dirty="0" smtClean="0"/>
              <a:t>Study group extension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Comment Resolution Motion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Move to accept resolutions to comments related to HEW SG draft PAR and CSD in doc. 11-14/0424r0.</a:t>
            </a:r>
          </a:p>
          <a:p>
            <a:endParaRPr lang="en-CA" smtClean="0"/>
          </a:p>
          <a:p>
            <a:r>
              <a:rPr lang="en-GB" smtClean="0"/>
              <a:t>[Moved by &lt;name&gt; on behalf of &lt;group&gt;</a:t>
            </a:r>
            <a:endParaRPr lang="en-CA" smtClean="0"/>
          </a:p>
          <a:p>
            <a:r>
              <a:rPr lang="en-GB" smtClean="0"/>
              <a:t>&lt;group&gt; vote: </a:t>
            </a:r>
            <a:endParaRPr lang="en-CA" smtClean="0"/>
          </a:p>
          <a:p>
            <a:r>
              <a:rPr lang="en-GB" smtClean="0"/>
              <a:t>Moved: Brian Hart ,  Seconded: Lei Wang , Result: 85-0-1</a:t>
            </a:r>
          </a:p>
          <a:p>
            <a:r>
              <a:rPr lang="en-GB" smtClean="0"/>
              <a:t>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122ADF45-CF80-4335-B7C0-5D626D145A28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PAR 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smtClean="0"/>
              <a:t>Believing that the PAR contained in the document referenced below meets IEEE-SA guidelines,</a:t>
            </a:r>
            <a:endParaRPr lang="en-CA" smtClean="0"/>
          </a:p>
          <a:p>
            <a:r>
              <a:rPr lang="en-GB" smtClean="0"/>
              <a:t>Request that the PAR contained in 11-14/0165r1 be posted to the IEEE 802 Executive Committee (EC) agenda for WG 802 preview and EC approval to submit to NesCom.</a:t>
            </a:r>
            <a:endParaRPr lang="en-CA" smtClean="0"/>
          </a:p>
          <a:p>
            <a:r>
              <a:rPr lang="en-GB" smtClean="0"/>
              <a:t> </a:t>
            </a:r>
            <a:endParaRPr lang="en-CA" smtClean="0"/>
          </a:p>
          <a:p>
            <a:r>
              <a:rPr lang="en-GB" smtClean="0"/>
              <a:t>[Moved by &lt;name&gt; on behalf of &lt;group&gt;</a:t>
            </a:r>
            <a:endParaRPr lang="en-CA" smtClean="0"/>
          </a:p>
          <a:p>
            <a:r>
              <a:rPr lang="en-GB" smtClean="0"/>
              <a:t>&lt;group&gt; vote: </a:t>
            </a:r>
            <a:endParaRPr lang="en-CA" smtClean="0"/>
          </a:p>
          <a:p>
            <a:r>
              <a:rPr lang="en-GB" smtClean="0"/>
              <a:t>Moved: Rakesh Taori,  Seconded: Allan Jones , Result: 94-0-1</a:t>
            </a:r>
          </a:p>
          <a:p>
            <a:r>
              <a:rPr lang="en-GB" smtClean="0"/>
              <a:t>Motion passes</a:t>
            </a:r>
          </a:p>
          <a:p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B4113AD7-344F-42BB-9929-94A17A4968D0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CSD Motion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smtClean="0"/>
              <a:t>Believing that the criteria for standard development (CSD) contained in the document referenced below meets IEEE 802 guidelines,</a:t>
            </a:r>
            <a:endParaRPr lang="en-CA" smtClean="0"/>
          </a:p>
          <a:p>
            <a:r>
              <a:rPr lang="en-GB" smtClean="0"/>
              <a:t>Request that the CSD contained in 11-14/0169r1 be posted to the IEEE 802 Executive Committee (EC) agenda for WG 802 preview and EC approval.</a:t>
            </a:r>
            <a:endParaRPr lang="en-CA" smtClean="0"/>
          </a:p>
          <a:p>
            <a:r>
              <a:rPr lang="en-GB" smtClean="0"/>
              <a:t> </a:t>
            </a:r>
            <a:endParaRPr lang="en-CA" smtClean="0"/>
          </a:p>
          <a:p>
            <a:r>
              <a:rPr lang="en-GB" smtClean="0"/>
              <a:t>[Moved by &lt;name&gt; on behalf of &lt;group&gt;</a:t>
            </a:r>
            <a:endParaRPr lang="en-CA" smtClean="0"/>
          </a:p>
          <a:p>
            <a:r>
              <a:rPr lang="en-GB" smtClean="0"/>
              <a:t>&lt;group&gt; vote: </a:t>
            </a:r>
            <a:endParaRPr lang="en-CA" smtClean="0"/>
          </a:p>
          <a:p>
            <a:r>
              <a:rPr lang="en-GB" smtClean="0"/>
              <a:t>Moved: Lei Wang ,  Seconded: Brian Hart , Result: 97-0-1</a:t>
            </a:r>
          </a:p>
          <a:p>
            <a:r>
              <a:rPr lang="en-GB" smtClean="0"/>
              <a:t>Motion passes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65325308-B07B-4EAF-BA9B-DDAF8ABC68D2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for Extension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Request the IEEE 802 LMSC to extend the 802.11 HEW Study Group.</a:t>
            </a:r>
            <a:endParaRPr lang="en-US" smtClean="0"/>
          </a:p>
          <a:p>
            <a:r>
              <a:rPr lang="en-GB" smtClean="0"/>
              <a:t> </a:t>
            </a:r>
            <a:endParaRPr lang="en-US" smtClean="0"/>
          </a:p>
          <a:p>
            <a:r>
              <a:rPr lang="en-GB" smtClean="0"/>
              <a:t>[Moved by &lt;name&gt; on behalf of &lt;group&gt;</a:t>
            </a:r>
            <a:endParaRPr lang="en-US" smtClean="0"/>
          </a:p>
          <a:p>
            <a:r>
              <a:rPr lang="en-GB" smtClean="0"/>
              <a:t>&lt;group&gt; vote: </a:t>
            </a:r>
            <a:endParaRPr lang="en-US" smtClean="0"/>
          </a:p>
          <a:p>
            <a:r>
              <a:rPr lang="en-GB" smtClean="0"/>
              <a:t>Moved: Allan Jones,  Seconded: Lei Wang, Result: 105-0-0</a:t>
            </a:r>
          </a:p>
          <a:p>
            <a:r>
              <a:rPr lang="en-GB" smtClean="0"/>
              <a:t>Motion passes</a:t>
            </a:r>
            <a:endParaRPr lang="en-US" smtClean="0"/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D899444B-E3E0-46B4-A7BF-1EF572BD7670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6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76740</TotalTime>
  <Words>583</Words>
  <Application>Microsoft Office PowerPoint</Application>
  <PresentationFormat>On-screen Show (4:3)</PresentationFormat>
  <Paragraphs>134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MS PGothic</vt:lpstr>
      <vt:lpstr>Times New Roman</vt:lpstr>
      <vt:lpstr>Default Design</vt:lpstr>
      <vt:lpstr>Document</vt:lpstr>
      <vt:lpstr>802.11 March 2014 WG Motions</vt:lpstr>
      <vt:lpstr>Abstract</vt:lpstr>
      <vt:lpstr>Wednesday</vt:lpstr>
      <vt:lpstr>802.1 Operations Manual (OM) changes</vt:lpstr>
      <vt:lpstr>HEW SG</vt:lpstr>
      <vt:lpstr>Comment Resolution Motion</vt:lpstr>
      <vt:lpstr>PAR Motion</vt:lpstr>
      <vt:lpstr>CSD Motion</vt:lpstr>
      <vt:lpstr>Motion for Extension</vt:lpstr>
      <vt:lpstr>Regulatory SC</vt:lpstr>
      <vt:lpstr>Modification from SC Approved</vt:lpstr>
      <vt:lpstr>Motion</vt:lpstr>
      <vt:lpstr>ARC SC</vt:lpstr>
      <vt:lpstr>ARC SC</vt:lpstr>
      <vt:lpstr>Friday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1424</cp:revision>
  <cp:lastPrinted>1998-02-10T13:28:06Z</cp:lastPrinted>
  <dcterms:created xsi:type="dcterms:W3CDTF">1998-02-10T13:07:52Z</dcterms:created>
  <dcterms:modified xsi:type="dcterms:W3CDTF">2014-03-19T02:20:05Z</dcterms:modified>
</cp:coreProperties>
</file>