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2"/>
  </p:notesMasterIdLst>
  <p:handoutMasterIdLst>
    <p:handoutMasterId r:id="rId13"/>
  </p:handoutMasterIdLst>
  <p:sldIdLst>
    <p:sldId id="269" r:id="rId2"/>
    <p:sldId id="257" r:id="rId3"/>
    <p:sldId id="296" r:id="rId4"/>
    <p:sldId id="299" r:id="rId5"/>
    <p:sldId id="272" r:id="rId6"/>
    <p:sldId id="273" r:id="rId7"/>
    <p:sldId id="274" r:id="rId8"/>
    <p:sldId id="275" r:id="rId9"/>
    <p:sldId id="276" r:id="rId10"/>
    <p:sldId id="297"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showComments="0">
  <p:normalViewPr>
    <p:restoredLeft sz="15620"/>
    <p:restoredTop sz="94660"/>
  </p:normalViewPr>
  <p:slideViewPr>
    <p:cSldViewPr showGuides="1">
      <p:cViewPr>
        <p:scale>
          <a:sx n="100" d="100"/>
          <a:sy n="100" d="100"/>
        </p:scale>
        <p:origin x="-1128" y="-88"/>
      </p:cViewPr>
      <p:guideLst>
        <p:guide orient="horz" pos="2160"/>
        <p:guide pos="2880"/>
      </p:guideLst>
    </p:cSldViewPr>
  </p:slideViewPr>
  <p:outlineViewPr>
    <p:cViewPr>
      <p:scale>
        <a:sx n="33" d="100"/>
        <a:sy n="33" d="100"/>
      </p:scale>
      <p:origin x="344" y="45872"/>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659188" y="8985250"/>
            <a:ext cx="76200" cy="184150"/>
          </a:xfrm>
          <a:noFill/>
        </p:spPr>
        <p:txBody>
          <a:bodyPr/>
          <a:lstStyle/>
          <a:p>
            <a:fld id="{3F7E3413-24C8-294E-8D5C-0E07658CB7AC}" type="slidenum">
              <a:rPr lang="en-US" altLang="ja-JP">
                <a:latin typeface="Times New Roman" pitchFamily="-84" charset="0"/>
                <a:cs typeface="ＭＳ Ｐゴシック" pitchFamily="-84" charset="-128"/>
              </a:rPr>
              <a:pPr/>
              <a:t>6</a:t>
            </a:fld>
            <a:endParaRPr lang="en-US" altLang="ja-JP">
              <a:latin typeface="Times New Roman" pitchFamily="-84" charset="0"/>
              <a:cs typeface="ＭＳ Ｐゴシック" pitchFamily="-84" charset="-128"/>
            </a:endParaRPr>
          </a:p>
        </p:txBody>
      </p:sp>
      <p:sp>
        <p:nvSpPr>
          <p:cNvPr id="23555" name="Rectangle 2"/>
          <p:cNvSpPr>
            <a:spLocks noGrp="1" noRot="1" noChangeAspect="1" noChangeArrowheads="1" noTextEdit="1"/>
          </p:cNvSpPr>
          <p:nvPr>
            <p:ph type="sldImg"/>
          </p:nvPr>
        </p:nvSpPr>
        <p:spPr>
          <a:xfrm>
            <a:off x="1154113" y="701675"/>
            <a:ext cx="4625975" cy="3468688"/>
          </a:xfrm>
          <a:ln/>
        </p:spPr>
      </p:sp>
      <p:sp>
        <p:nvSpPr>
          <p:cNvPr id="23556"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xfrm>
            <a:off x="3659188" y="8985250"/>
            <a:ext cx="76200" cy="184150"/>
          </a:xfrm>
          <a:noFill/>
        </p:spPr>
        <p:txBody>
          <a:bodyPr/>
          <a:lstStyle/>
          <a:p>
            <a:fld id="{E66F3B68-5842-5B42-9FBD-5823F53A06CF}" type="slidenum">
              <a:rPr lang="en-US" altLang="ja-JP">
                <a:latin typeface="Times New Roman" pitchFamily="-84" charset="0"/>
                <a:cs typeface="ＭＳ Ｐゴシック" pitchFamily="-84" charset="-128"/>
              </a:rPr>
              <a:pPr/>
              <a:t>9</a:t>
            </a:fld>
            <a:endParaRPr lang="en-US" altLang="ja-JP">
              <a:latin typeface="Times New Roman" pitchFamily="-84" charset="0"/>
              <a:cs typeface="ＭＳ Ｐゴシック" pitchFamily="-84" charset="-128"/>
            </a:endParaRPr>
          </a:p>
        </p:txBody>
      </p:sp>
      <p:sp>
        <p:nvSpPr>
          <p:cNvPr id="27651" name="Rectangle 2"/>
          <p:cNvSpPr>
            <a:spLocks noGrp="1" noRot="1" noChangeAspect="1" noChangeArrowheads="1" noTextEdit="1"/>
          </p:cNvSpPr>
          <p:nvPr>
            <p:ph type="sldImg"/>
          </p:nvPr>
        </p:nvSpPr>
        <p:spPr>
          <a:xfrm>
            <a:off x="1154113" y="701675"/>
            <a:ext cx="4625975" cy="3468688"/>
          </a:xfrm>
          <a:ln/>
        </p:spPr>
      </p:sp>
      <p:sp>
        <p:nvSpPr>
          <p:cNvPr id="27652"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Feb/March</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Feb/March</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Feb/March</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Feb/March</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Feb/March</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Feb/March</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Feb/March</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Feb/March</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Feb/March</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Feb/March</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Feb/March</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79508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Feb/March</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smtClean="0"/>
              <a:t>Hiroshi Mano , ATRD Root,Lab</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509348" y="332601"/>
            <a:ext cx="193615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 11-</a:t>
            </a:r>
            <a:r>
              <a:rPr lang="en-US" altLang="ja-JP" sz="1800" b="1" dirty="0" smtClean="0"/>
              <a:t>14-0251r00</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833437" cy="276225"/>
          </a:xfrm>
          <a:noFill/>
        </p:spPr>
        <p:txBody>
          <a:bodyPr/>
          <a:lstStyle/>
          <a:p>
            <a:r>
              <a:rPr lang="en-US" altLang="ja-JP" smtClean="0">
                <a:latin typeface="Times New Roman" pitchFamily="-84" charset="0"/>
              </a:rPr>
              <a:t>Feb/March</a:t>
            </a:r>
            <a:endParaRPr lang="en-US" altLang="ja-JP">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for</a:t>
            </a:r>
            <a:r>
              <a:rPr lang="en-US" altLang="ja-JP" sz="2100" dirty="0" smtClean="0">
                <a:ea typeface="ＭＳ Ｐゴシック" pitchFamily="-84" charset="-128"/>
                <a:cs typeface="ＭＳ Ｐゴシック" pitchFamily="-84" charset="-128"/>
              </a:rPr>
              <a:t> </a:t>
            </a:r>
            <a:r>
              <a:rPr lang="en-US" altLang="ja-JP" sz="2100" dirty="0" smtClean="0">
                <a:ea typeface="ＭＳ Ｐゴシック" pitchFamily="-84" charset="-128"/>
                <a:cs typeface="ＭＳ Ｐゴシック" pitchFamily="-84" charset="-128"/>
              </a:rPr>
              <a:t>Feb </a:t>
            </a:r>
            <a:r>
              <a:rPr lang="en-US" altLang="ja-JP" sz="2100" dirty="0" smtClean="0">
                <a:ea typeface="ＭＳ Ｐゴシック" pitchFamily="-84" charset="-128"/>
                <a:cs typeface="ＭＳ Ｐゴシック" pitchFamily="-84" charset="-128"/>
              </a:rPr>
              <a:t>to Mar </a:t>
            </a:r>
            <a:r>
              <a:rPr lang="en-US" altLang="ja-JP" sz="2100" dirty="0" smtClean="0">
                <a:ea typeface="ＭＳ Ｐゴシック" pitchFamily="-84" charset="-128"/>
                <a:cs typeface="ＭＳ Ｐゴシック" pitchFamily="-84" charset="-128"/>
              </a:rPr>
              <a:t>2014</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2014-2-</a:t>
            </a:r>
            <a:r>
              <a:rPr lang="en-US" altLang="ja-JP" sz="2000" b="0" dirty="0" smtClean="0">
                <a:ea typeface="ＭＳ Ｐゴシック" pitchFamily="-84" charset="-128"/>
                <a:cs typeface="ＭＳ Ｐゴシック" pitchFamily="-84" charset="-128"/>
              </a:rPr>
              <a:t>18</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77200" cy="1121093"/>
        </p:xfrm>
        <a:graphic>
          <a:graphicData uri="http://schemas.openxmlformats.org/drawingml/2006/table">
            <a:tbl>
              <a:tblPr/>
              <a:tblGrid>
                <a:gridCol w="1616075"/>
                <a:gridCol w="1000125"/>
                <a:gridCol w="2306638"/>
                <a:gridCol w="1384300"/>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Hiroshi MANO</a:t>
                      </a:r>
                      <a:endParaRPr kumimoji="1" lang="ja-JP" sz="13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65" charset="0"/>
                          <a:ea typeface="Times New Roman" pitchFamily="-65" charset="0"/>
                          <a:cs typeface="Times New Roman" pitchFamily="-65" charset="0"/>
                        </a:rPr>
                        <a:t>AlliedTelesisRD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65" charset="0"/>
                          <a:ea typeface="Times New Roman" pitchFamily="-65" charset="0"/>
                          <a:cs typeface="Times New Roman" pitchFamily="-65" charset="0"/>
                        </a:rPr>
                        <a:t>Root Lab</a:t>
                      </a:r>
                      <a:endParaRPr kumimoji="1" lang="ja-JP" sz="1300" b="0" i="0" u="none" strike="noStrike" cap="none" normalizeH="0" baseline="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8F TOC2 Bldg. 7-21-11 Nishi-</a:t>
                      </a: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Gotanda</a:t>
                      </a: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 Shinagawa-</a:t>
                      </a: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ku</a:t>
                      </a: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 Tokyo 141-0031 JAPAN</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+81-3-5436-8350</a:t>
                      </a:r>
                      <a:endParaRPr kumimoji="1" lang="ja-JP" sz="13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hmano@root-hq.com</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Feb/March</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10</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Feb/March</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a:t>
            </a:r>
            <a:r>
              <a:rPr lang="en-US" altLang="ja-JP" dirty="0" smtClean="0">
                <a:ea typeface="ＭＳ Ｐゴシック" pitchFamily="-84" charset="-128"/>
                <a:cs typeface="ＭＳ Ｐゴシック" pitchFamily="-84" charset="-128"/>
              </a:rPr>
              <a:t> Feb to Mar </a:t>
            </a:r>
            <a:r>
              <a:rPr lang="en-US" altLang="ja-JP" dirty="0" smtClean="0">
                <a:ea typeface="ＭＳ Ｐゴシック" pitchFamily="-84" charset="-128"/>
                <a:cs typeface="ＭＳ Ｐゴシック" pitchFamily="-84" charset="-128"/>
              </a:rPr>
              <a:t>2014</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Feb/March</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a:ea typeface="ＭＳ Ｐゴシック" pitchFamily="-84" charset="-128"/>
                <a:cs typeface="ＭＳ Ｐゴシック" pitchFamily="-84" charset="-128"/>
              </a:rPr>
              <a:t>Please announce your affiliation when you first address the group during a meeting slot</a:t>
            </a:r>
          </a:p>
          <a:p>
            <a:endParaRPr lang="en-US" altLang="ja-JP" sz="3200">
              <a:ea typeface="ＭＳ Ｐゴシック" pitchFamily="-84" charset="-128"/>
              <a:cs typeface="ＭＳ Ｐゴシック" pitchFamily="-84" charset="-128"/>
            </a:endParaRPr>
          </a:p>
          <a:p>
            <a:r>
              <a:rPr lang="en-US" altLang="ja-JP" sz="320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a:ea typeface="ＭＳ Ｐゴシック" pitchFamily="-84" charset="-128"/>
                <a:cs typeface="ＭＳ Ｐゴシック" pitchFamily="-84" charset="-128"/>
                <a:hlinkClick r:id="rId2"/>
              </a:rPr>
              <a:t>hmorioka@root-hq.com</a:t>
            </a:r>
            <a:r>
              <a:rPr lang="en-US" altLang="ja-JP" sz="3200">
                <a:ea typeface="ＭＳ Ｐゴシック" pitchFamily="-84" charset="-128"/>
                <a:cs typeface="ＭＳ Ｐゴシック" pitchFamily="-84" charset="-128"/>
              </a:rPr>
              <a:t> and </a:t>
            </a:r>
            <a:r>
              <a:rPr lang="de-DE" altLang="ja-JP" sz="3200">
                <a:ea typeface="ＭＳ Ｐゴシック" pitchFamily="-84" charset="-128"/>
                <a:cs typeface="ＭＳ Ｐゴシック" pitchFamily="-84" charset="-128"/>
                <a:hlinkClick r:id="rId3"/>
              </a:rPr>
              <a:t>hmano@root-hq.com</a:t>
            </a:r>
            <a:r>
              <a:rPr lang="de-DE" altLang="ja-JP" sz="3200">
                <a:ea typeface="ＭＳ Ｐゴシック" pitchFamily="-84" charset="-128"/>
                <a:cs typeface="ＭＳ Ｐゴシック" pitchFamily="-84" charset="-128"/>
              </a:rPr>
              <a:t> </a:t>
            </a:r>
          </a:p>
          <a:p>
            <a:endParaRPr lang="en-US" altLang="ja-JP" sz="32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a:t>
            </a:r>
            <a:r>
              <a:rPr lang="en-US" altLang="ja-JP" dirty="0" smtClean="0">
                <a:ea typeface="ＭＳ Ｐゴシック" pitchFamily="-84" charset="-128"/>
                <a:cs typeface="ＭＳ Ｐゴシック" pitchFamily="-84" charset="-128"/>
              </a:rPr>
              <a:t>18</a:t>
            </a:r>
            <a:r>
              <a:rPr lang="en-US" altLang="ja-JP" baseline="30000" dirty="0" smtClean="0">
                <a:ea typeface="ＭＳ Ｐゴシック" pitchFamily="-84" charset="-128"/>
                <a:cs typeface="ＭＳ Ｐゴシック" pitchFamily="-84" charset="-128"/>
              </a:rPr>
              <a:t>th </a:t>
            </a:r>
            <a:r>
              <a:rPr lang="en-US" altLang="ja-JP" dirty="0" smtClean="0">
                <a:ea typeface="ＭＳ Ｐゴシック" pitchFamily="-84" charset="-128"/>
                <a:cs typeface="ＭＳ Ｐゴシック" pitchFamily="-84" charset="-128"/>
              </a:rPr>
              <a:t>Feb</a:t>
            </a:r>
            <a:endParaRPr lang="en-US" altLang="ja-JP" dirty="0" smtClean="0">
              <a:ea typeface="ＭＳ Ｐゴシック" pitchFamily="-84" charset="-128"/>
              <a:cs typeface="ＭＳ Ｐゴシック" pitchFamily="-84" charset="-128"/>
            </a:endParaRP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past meeting Minutes</a:t>
            </a:r>
            <a:endParaRPr lang="en-US" altLang="ja-JP" dirty="0" smtClean="0"/>
          </a:p>
          <a:p>
            <a:pPr lvl="1"/>
            <a:r>
              <a:rPr lang="en-US" altLang="ja-JP" dirty="0" smtClean="0"/>
              <a:t>11-14-0204r0 January </a:t>
            </a:r>
            <a:r>
              <a:rPr lang="en-US" altLang="ja-JP" dirty="0" smtClean="0"/>
              <a:t>2014 Los Angeles Session </a:t>
            </a:r>
            <a:r>
              <a:rPr lang="en-US" altLang="ja-JP" dirty="0" smtClean="0"/>
              <a:t>Minutes</a:t>
            </a:r>
          </a:p>
          <a:p>
            <a:r>
              <a:rPr lang="en-US" altLang="ja-JP" dirty="0" smtClean="0"/>
              <a:t>Current status of </a:t>
            </a:r>
            <a:r>
              <a:rPr lang="en-US" altLang="ja-JP" dirty="0" smtClean="0"/>
              <a:t>cleanup draft </a:t>
            </a:r>
          </a:p>
          <a:p>
            <a:r>
              <a:rPr lang="en-US" altLang="ja-JP" dirty="0" smtClean="0"/>
              <a:t>Unresolved comments </a:t>
            </a:r>
          </a:p>
          <a:p>
            <a:pPr lvl="1"/>
            <a:r>
              <a:rPr lang="en-US" altLang="ja-JP" dirty="0" smtClean="0"/>
              <a:t>11-13-1076r30 unresolved comments tab</a:t>
            </a:r>
            <a:endParaRPr lang="en-US" altLang="ja-JP" dirty="0" smtClean="0"/>
          </a:p>
          <a:p>
            <a:pPr>
              <a:defRPr/>
            </a:pPr>
            <a:r>
              <a:rPr lang="en-US" altLang="ja-JP" dirty="0" smtClean="0"/>
              <a:t>Plan </a:t>
            </a:r>
            <a:r>
              <a:rPr lang="en-US" altLang="ja-JP" dirty="0" smtClean="0"/>
              <a:t>for weekly 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Feb/March</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http://standards.ieee.org/board/pat/faq.pdf</a:t>
            </a:r>
            <a:endParaRPr kumimoji="0" lang="en-US" altLang="ja-JP" sz="1500" dirty="0"/>
          </a:p>
          <a:p>
            <a:pPr lvl="1">
              <a:lnSpc>
                <a:spcPct val="80000"/>
              </a:lnSpc>
            </a:pPr>
            <a:r>
              <a:rPr kumimoji="0" lang="en-US" altLang="ja-JP" sz="1500" dirty="0" err="1"/>
              <a:t>LoA</a:t>
            </a:r>
            <a:r>
              <a:rPr kumimoji="0" lang="en-US" altLang="ja-JP" sz="1500" dirty="0"/>
              <a:t> Form - </a:t>
            </a:r>
            <a:r>
              <a:rPr kumimoji="0" lang="en-US" altLang="ja-JP" sz="1500" u="sng" dirty="0">
                <a:hlinkClick r:id="rId4"/>
              </a:rPr>
              <a:t>http://standards.ieee.org/board/pat/loa.pdf</a:t>
            </a:r>
            <a:endParaRPr kumimoji="0" lang="en-US" altLang="ja-JP" sz="1500" dirty="0"/>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a:t>
            </a:r>
            <a:r>
              <a:rPr kumimoji="0" lang="en-US" altLang="ja-JP" sz="1500" dirty="0" err="1"/>
              <a:t>Mano</a:t>
            </a:r>
            <a:r>
              <a:rPr kumimoji="0" lang="en-US" altLang="ja-JP" sz="1500" dirty="0"/>
              <a:t> (Root Inc)</a:t>
            </a:r>
          </a:p>
          <a:p>
            <a:pPr lvl="1">
              <a:lnSpc>
                <a:spcPct val="80000"/>
              </a:lnSpc>
            </a:pPr>
            <a:r>
              <a:rPr kumimoji="0" lang="en-US" altLang="ja-JP" sz="1500" dirty="0"/>
              <a:t>Vice Chair : Marc </a:t>
            </a:r>
            <a:r>
              <a:rPr kumimoji="0" lang="en-US" altLang="ja-JP" sz="1500" dirty="0" err="1"/>
              <a:t>Emmelman</a:t>
            </a:r>
            <a:r>
              <a:rPr kumimoji="0" lang="en-US" altLang="ja-JP" sz="1500" dirty="0"/>
              <a:t> (</a:t>
            </a:r>
            <a:r>
              <a:rPr kumimoji="0" lang="en-US" altLang="ja-JP" sz="1500" dirty="0" err="1"/>
              <a:t>Fraunhofer</a:t>
            </a:r>
            <a:r>
              <a:rPr kumimoji="0" lang="en-US" altLang="ja-JP" sz="1500" dirty="0"/>
              <a:t>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a:t>
            </a:r>
            <a:r>
              <a:rPr kumimoji="0" lang="en-US" altLang="ja-JP" sz="1500" dirty="0" err="1"/>
              <a:t>Root,Inc</a:t>
            </a:r>
            <a:r>
              <a:rPr kumimoji="0" lang="en-US" altLang="ja-JP" sz="1500" dirty="0"/>
              <a:t>.)</a:t>
            </a:r>
          </a:p>
          <a:p>
            <a:pPr lvl="1">
              <a:lnSpc>
                <a:spcPct val="80000"/>
              </a:lnSpc>
            </a:pPr>
            <a:r>
              <a:rPr kumimoji="0" lang="en-US" altLang="ja-JP" sz="1500" dirty="0"/>
              <a:t>Technical Editor:</a:t>
            </a:r>
            <a:r>
              <a:rPr kumimoji="0" lang="en-US" altLang="ja-JP" sz="1500" dirty="0" smtClean="0"/>
              <a:t> </a:t>
            </a:r>
            <a:r>
              <a:rPr lang="en-US" altLang="ja-JP" sz="1600" dirty="0" smtClean="0"/>
              <a:t>Lee Armstrong (</a:t>
            </a:r>
            <a:r>
              <a:rPr lang="en-US" altLang="ja-JP" sz="1600" dirty="0" err="1" smtClean="0"/>
              <a:t>DoT</a:t>
            </a:r>
            <a:r>
              <a:rPr lang="en-US" altLang="ja-JP" sz="1600" dirty="0" smtClean="0"/>
              <a: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Feb/March</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5</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2253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2532"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22533" name="Date Placeholder 4"/>
          <p:cNvSpPr>
            <a:spLocks noGrp="1"/>
          </p:cNvSpPr>
          <p:nvPr>
            <p:ph type="dt" sz="quarter" idx="10"/>
          </p:nvPr>
        </p:nvSpPr>
        <p:spPr>
          <a:noFill/>
        </p:spPr>
        <p:txBody>
          <a:bodyPr/>
          <a:lstStyle/>
          <a:p>
            <a:r>
              <a:rPr lang="en-US" altLang="ja-JP" smtClean="0">
                <a:latin typeface="Times New Roman" pitchFamily="-84" charset="0"/>
              </a:rPr>
              <a:t>Feb/March</a:t>
            </a:r>
            <a:endParaRPr lang="en-US" altLang="ja-JP">
              <a:latin typeface="Times New Roman" pitchFamily="-84" charset="0"/>
            </a:endParaRPr>
          </a:p>
        </p:txBody>
      </p:sp>
      <p:sp>
        <p:nvSpPr>
          <p:cNvPr id="22534" name="Slide Number Placeholder 5"/>
          <p:cNvSpPr>
            <a:spLocks noGrp="1"/>
          </p:cNvSpPr>
          <p:nvPr>
            <p:ph type="sldNum" sz="quarter" idx="12"/>
          </p:nvPr>
        </p:nvSpPr>
        <p:spPr>
          <a:noFill/>
        </p:spPr>
        <p:txBody>
          <a:bodyPr/>
          <a:lstStyle/>
          <a:p>
            <a:r>
              <a:rPr lang="en-US" altLang="ja-JP">
                <a:latin typeface="Times New Roman" pitchFamily="-84" charset="0"/>
              </a:rPr>
              <a:t>Slide </a:t>
            </a:r>
            <a:fld id="{6B75C987-9C7E-A149-87A6-502AD74FC293}" type="slidenum">
              <a:rPr lang="en-US" altLang="ja-JP">
                <a:latin typeface="Times New Roman" pitchFamily="-84" charset="0"/>
              </a:rPr>
              <a:pPr/>
              <a:t>6</a:t>
            </a:fld>
            <a:endParaRPr lang="en-US" altLang="ja-JP">
              <a:latin typeface="Times New Roman" pitchFamily="-84" charset="0"/>
            </a:endParaRPr>
          </a:p>
        </p:txBody>
      </p:sp>
      <p:sp>
        <p:nvSpPr>
          <p:cNvPr id="22535"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24579"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24580"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24581" name="Date Placeholder 4"/>
          <p:cNvSpPr>
            <a:spLocks noGrp="1"/>
          </p:cNvSpPr>
          <p:nvPr>
            <p:ph type="dt" sz="quarter" idx="10"/>
          </p:nvPr>
        </p:nvSpPr>
        <p:spPr>
          <a:noFill/>
        </p:spPr>
        <p:txBody>
          <a:bodyPr/>
          <a:lstStyle/>
          <a:p>
            <a:r>
              <a:rPr lang="en-US" altLang="ja-JP" smtClean="0">
                <a:latin typeface="Times New Roman" pitchFamily="-84" charset="0"/>
              </a:rPr>
              <a:t>Feb/March</a:t>
            </a:r>
            <a:endParaRPr lang="en-US" altLang="ja-JP">
              <a:latin typeface="Times New Roman" pitchFamily="-84" charset="0"/>
            </a:endParaRPr>
          </a:p>
        </p:txBody>
      </p:sp>
      <p:sp>
        <p:nvSpPr>
          <p:cNvPr id="24582" name="Slide Number Placeholder 5"/>
          <p:cNvSpPr>
            <a:spLocks noGrp="1"/>
          </p:cNvSpPr>
          <p:nvPr>
            <p:ph type="sldNum" sz="quarter" idx="12"/>
          </p:nvPr>
        </p:nvSpPr>
        <p:spPr>
          <a:noFill/>
        </p:spPr>
        <p:txBody>
          <a:bodyPr/>
          <a:lstStyle/>
          <a:p>
            <a:r>
              <a:rPr lang="en-US" altLang="ja-JP">
                <a:latin typeface="Times New Roman" pitchFamily="-84" charset="0"/>
              </a:rPr>
              <a:t>Slide </a:t>
            </a:r>
            <a:fld id="{3F53E408-DA5F-B14B-8492-8FF8C510D276}" type="slidenum">
              <a:rPr lang="en-US" altLang="ja-JP">
                <a:latin typeface="Times New Roman" pitchFamily="-84" charset="0"/>
              </a:rPr>
              <a:pPr/>
              <a:t>7</a:t>
            </a:fld>
            <a:endParaRPr lang="en-US" altLang="ja-JP">
              <a:latin typeface="Times New Roman" pitchFamily="-84" charset="0"/>
            </a:endParaRPr>
          </a:p>
        </p:txBody>
      </p:sp>
      <p:sp>
        <p:nvSpPr>
          <p:cNvPr id="24583"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25603"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25604" name="Date Placeholder 3"/>
          <p:cNvSpPr>
            <a:spLocks noGrp="1"/>
          </p:cNvSpPr>
          <p:nvPr>
            <p:ph type="dt" sz="quarter" idx="10"/>
          </p:nvPr>
        </p:nvSpPr>
        <p:spPr>
          <a:noFill/>
        </p:spPr>
        <p:txBody>
          <a:bodyPr/>
          <a:lstStyle/>
          <a:p>
            <a:r>
              <a:rPr lang="en-US" altLang="ja-JP" smtClean="0">
                <a:latin typeface="Times New Roman" pitchFamily="-84" charset="0"/>
              </a:rPr>
              <a:t>Feb/March</a:t>
            </a:r>
            <a:endParaRPr lang="en-US" altLang="ja-JP">
              <a:latin typeface="Times New Roman" pitchFamily="-84" charset="0"/>
            </a:endParaRPr>
          </a:p>
        </p:txBody>
      </p:sp>
      <p:sp>
        <p:nvSpPr>
          <p:cNvPr id="25605" name="Slide Number Placeholder 4"/>
          <p:cNvSpPr>
            <a:spLocks noGrp="1"/>
          </p:cNvSpPr>
          <p:nvPr>
            <p:ph type="sldNum" sz="quarter" idx="12"/>
          </p:nvPr>
        </p:nvSpPr>
        <p:spPr>
          <a:noFill/>
        </p:spPr>
        <p:txBody>
          <a:bodyPr/>
          <a:lstStyle/>
          <a:p>
            <a:r>
              <a:rPr lang="en-US" altLang="ja-JP">
                <a:latin typeface="Times New Roman" pitchFamily="-84" charset="0"/>
              </a:rPr>
              <a:t>Slide </a:t>
            </a:r>
            <a:fld id="{2105660F-2F7F-EB41-A52C-83231641A119}" type="slidenum">
              <a:rPr lang="en-US" altLang="ja-JP">
                <a:latin typeface="Times New Roman" pitchFamily="-84" charset="0"/>
              </a:rPr>
              <a:pPr/>
              <a:t>8</a:t>
            </a:fld>
            <a:endParaRPr lang="en-US" altLang="ja-JP">
              <a:latin typeface="Times New Roman" pitchFamily="-84" charset="0"/>
            </a:endParaRPr>
          </a:p>
        </p:txBody>
      </p:sp>
      <p:sp>
        <p:nvSpPr>
          <p:cNvPr id="25606"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2662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6628"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26629" name="Date Placeholder 4"/>
          <p:cNvSpPr>
            <a:spLocks noGrp="1"/>
          </p:cNvSpPr>
          <p:nvPr>
            <p:ph type="dt" sz="quarter" idx="10"/>
          </p:nvPr>
        </p:nvSpPr>
        <p:spPr>
          <a:noFill/>
        </p:spPr>
        <p:txBody>
          <a:bodyPr/>
          <a:lstStyle/>
          <a:p>
            <a:r>
              <a:rPr lang="en-US" altLang="ja-JP" smtClean="0">
                <a:latin typeface="Times New Roman" pitchFamily="-84" charset="0"/>
              </a:rPr>
              <a:t>Feb/March</a:t>
            </a:r>
            <a:endParaRPr lang="en-US" altLang="ja-JP">
              <a:latin typeface="Times New Roman" pitchFamily="-84" charset="0"/>
            </a:endParaRPr>
          </a:p>
        </p:txBody>
      </p:sp>
      <p:sp>
        <p:nvSpPr>
          <p:cNvPr id="26630" name="Slide Number Placeholder 5"/>
          <p:cNvSpPr>
            <a:spLocks noGrp="1"/>
          </p:cNvSpPr>
          <p:nvPr>
            <p:ph type="sldNum" sz="quarter" idx="12"/>
          </p:nvPr>
        </p:nvSpPr>
        <p:spPr>
          <a:noFill/>
        </p:spPr>
        <p:txBody>
          <a:bodyPr/>
          <a:lstStyle/>
          <a:p>
            <a:r>
              <a:rPr lang="en-US" altLang="ja-JP">
                <a:latin typeface="Times New Roman" pitchFamily="-84" charset="0"/>
              </a:rPr>
              <a:t>Slide </a:t>
            </a:r>
            <a:fld id="{B2198F5D-28E3-6A41-815D-BF9CFC8D71CA}" type="slidenum">
              <a:rPr lang="en-US" altLang="ja-JP">
                <a:latin typeface="Times New Roman" pitchFamily="-84" charset="0"/>
              </a:rPr>
              <a:pPr/>
              <a:t>9</a:t>
            </a:fld>
            <a:endParaRPr lang="en-US" altLang="ja-JP">
              <a:latin typeface="Times New Roman" pitchFamily="-84" charset="0"/>
            </a:endParaRPr>
          </a:p>
        </p:txBody>
      </p:sp>
      <p:sp>
        <p:nvSpPr>
          <p:cNvPr id="26631"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7363</TotalTime>
  <Words>1488</Words>
  <Application>Microsoft Macintosh PowerPoint</Application>
  <PresentationFormat>画面に合わせる (4:3)</PresentationFormat>
  <Paragraphs>137</Paragraphs>
  <Slides>10</Slides>
  <Notes>4</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10</vt:i4>
      </vt:variant>
    </vt:vector>
  </HeadingPairs>
  <TitlesOfParts>
    <vt:vector size="11" baseType="lpstr">
      <vt:lpstr>802-11-Submission</vt:lpstr>
      <vt:lpstr>IEEE 802.11 TGai Fast Initial Link Setup  Teleconference Agenda for Feb to Mar 2014</vt:lpstr>
      <vt:lpstr>Abstract</vt:lpstr>
      <vt:lpstr>Meeting Protocol</vt:lpstr>
      <vt:lpstr>Agenda for 18th Feb</vt:lpstr>
      <vt:lpstr>Administrative Items</vt:lpstr>
      <vt:lpstr>Participants, Patents, and Duty to Inform</vt:lpstr>
      <vt:lpstr>Patent Related Links</vt:lpstr>
      <vt:lpstr>Call for Potentially Essential Patents</vt:lpstr>
      <vt:lpstr>Other Guidelines for IEEE WG Meetings</vt:lpstr>
      <vt:lpstr> Guidelines for Telcos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Hiroshi Mano</dc:creator>
  <cp:keywords/>
  <dc:description/>
  <cp:lastModifiedBy>真野 浩</cp:lastModifiedBy>
  <cp:revision>375</cp:revision>
  <cp:lastPrinted>1998-02-10T13:28:06Z</cp:lastPrinted>
  <dcterms:created xsi:type="dcterms:W3CDTF">2014-02-18T11:24:10Z</dcterms:created>
  <dcterms:modified xsi:type="dcterms:W3CDTF">2014-02-18T11:32:47Z</dcterms:modified>
  <cp:category/>
</cp:coreProperties>
</file>