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105" r:id="rId2"/>
    <p:sldId id="1726" r:id="rId3"/>
    <p:sldId id="1727" r:id="rId4"/>
    <p:sldId id="1728" r:id="rId5"/>
    <p:sldId id="1729" r:id="rId6"/>
    <p:sldId id="1730" r:id="rId7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6699"/>
    <a:srgbClr val="E1D5B7"/>
    <a:srgbClr val="D3C5C8"/>
    <a:srgbClr val="FF9966"/>
    <a:srgbClr val="FF3300"/>
    <a:srgbClr val="FF9933"/>
    <a:srgbClr val="FFFF99"/>
    <a:srgbClr val="33CC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2" autoAdjust="0"/>
    <p:restoredTop sz="86410" autoAdjust="0"/>
  </p:normalViewPr>
  <p:slideViewPr>
    <p:cSldViewPr snapToGrid="0">
      <p:cViewPr>
        <p:scale>
          <a:sx n="100" d="100"/>
          <a:sy n="100" d="100"/>
        </p:scale>
        <p:origin x="-2310" y="-4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81"/>
        <p:guide pos="29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5621" y="187171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139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802.11-14/0237r0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779" y="177877"/>
            <a:ext cx="1051373" cy="2169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1977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32285" y="9072115"/>
            <a:ext cx="1624293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1390" eaLnBrk="0" hangingPunct="0">
              <a:defRPr sz="1200" b="0"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98556" y="9072115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51977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8184" y="389992"/>
            <a:ext cx="567023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0" tIns="45695" rIns="91390" bIns="45695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8186" y="9072115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51977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8185" y="9060926"/>
            <a:ext cx="5829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0" tIns="45695" rIns="91390" bIns="45695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8688" y="96063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139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802.11-14/0237r0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10" y="96359"/>
            <a:ext cx="1051373" cy="2169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5139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11200"/>
            <a:ext cx="4670425" cy="3502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245" y="4452950"/>
            <a:ext cx="5198116" cy="42179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508" tIns="46946" rIns="95508" bIns="46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20855" y="9076908"/>
            <a:ext cx="2099036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4520" lvl="4" algn="r" defTabSz="951390" eaLnBrk="0" hangingPunct="0">
              <a:defRPr sz="1200" b="0"/>
            </a:lvl5pPr>
          </a:lstStyle>
          <a:p>
            <a:pPr lvl="4"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3665" y="9076908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1977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40085" y="9076908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2940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40084" y="9073713"/>
            <a:ext cx="5606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0" tIns="45695" rIns="91390" bIns="45695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61931" y="298887"/>
            <a:ext cx="576274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0" tIns="45695" rIns="91390" bIns="45695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January 2014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8688" y="96063"/>
            <a:ext cx="2261202" cy="21721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802.11-14/0237r0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68310" y="96063"/>
            <a:ext cx="122449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2175" y="9076908"/>
            <a:ext cx="2097715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04" indent="-344804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2931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2666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82405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42141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0187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IEEE 802.11</a:t>
            </a:r>
            <a:endParaRPr lang="en-US" sz="1200" b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9310" y="9076908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7074" indent="-287335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9343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9079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8818" indent="-229869" defTabSz="949804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28554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88293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48028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07766" indent="-229869" defTabSz="949804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E45BD789-D7E7-49CC-8921-D1DE3E24E29A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9899" y="9076908"/>
            <a:ext cx="76944" cy="184666"/>
          </a:xfrm>
        </p:spPr>
        <p:txBody>
          <a:bodyPr/>
          <a:lstStyle/>
          <a:p>
            <a:fld id="{CC9934FD-58C2-498F-9E51-C44487F6B9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1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9899" y="9076908"/>
            <a:ext cx="76944" cy="184666"/>
          </a:xfrm>
        </p:spPr>
        <p:txBody>
          <a:bodyPr/>
          <a:lstStyle/>
          <a:p>
            <a:fld id="{CC9934FD-58C2-498F-9E51-C44487F6B9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83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9899" y="9076908"/>
            <a:ext cx="76944" cy="184666"/>
          </a:xfrm>
        </p:spPr>
        <p:txBody>
          <a:bodyPr/>
          <a:lstStyle/>
          <a:p>
            <a:fld id="{CC9934FD-58C2-498F-9E51-C44487F6B9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97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9899" y="9076908"/>
            <a:ext cx="76944" cy="184666"/>
          </a:xfrm>
        </p:spPr>
        <p:txBody>
          <a:bodyPr/>
          <a:lstStyle/>
          <a:p>
            <a:fld id="{CC9934FD-58C2-498F-9E51-C44487F6B9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84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739899" y="9076908"/>
            <a:ext cx="76944" cy="184666"/>
          </a:xfrm>
        </p:spPr>
        <p:txBody>
          <a:bodyPr/>
          <a:lstStyle/>
          <a:p>
            <a:fld id="{CC9934FD-58C2-498F-9E51-C44487F6B9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52631" y="6475413"/>
            <a:ext cx="714940" cy="246221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52939" y="6475413"/>
            <a:ext cx="790986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 dirty="0" smtClean="0"/>
              <a:t>IEEE 802.11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52631" y="6475413"/>
            <a:ext cx="71494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600" b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ACB99B2B-AF85-4893-959A-4850BB0805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4060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802.11-14/0237r0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IEEE 802.11</a:t>
            </a:r>
            <a:endParaRPr lang="en-US" sz="1200" b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/>
              <a:t>IEEE802.11 Response </a:t>
            </a:r>
            <a:r>
              <a:rPr lang="en-US" sz="2400" dirty="0" smtClean="0"/>
              <a:t>to </a:t>
            </a:r>
            <a:r>
              <a:rPr lang="en-US" sz="2400" dirty="0"/>
              <a:t>6N15614- </a:t>
            </a:r>
            <a:r>
              <a:rPr lang="en-US" sz="2400" dirty="0" smtClean="0"/>
              <a:t>January 2014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2014-</a:t>
            </a:r>
            <a:r>
              <a:rPr lang="en-US" dirty="0" smtClean="0"/>
              <a:t> January </a:t>
            </a:r>
            <a:r>
              <a:rPr lang="en-US" b="0" dirty="0" smtClean="0"/>
              <a:t>-28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279401" y="3394075"/>
            <a:ext cx="85514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</a:t>
            </a:r>
            <a:r>
              <a:rPr lang="en-US" sz="1600" dirty="0" smtClean="0"/>
              <a:t>Information </a:t>
            </a:r>
            <a:r>
              <a:rPr lang="en-US" sz="1600" dirty="0"/>
              <a:t>on </a:t>
            </a:r>
            <a:r>
              <a:rPr lang="en-US" sz="1600" dirty="0" smtClean="0"/>
              <a:t>network monitoring and control services mentioned in 6N15614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IEEE802.11 Response </a:t>
            </a:r>
            <a:br>
              <a:rPr lang="en-US" dirty="0" smtClean="0"/>
            </a:br>
            <a:r>
              <a:rPr lang="en-US" dirty="0" smtClean="0"/>
              <a:t>to 6N15614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47700"/>
          </a:xfrm>
        </p:spPr>
        <p:txBody>
          <a:bodyPr/>
          <a:lstStyle/>
          <a:p>
            <a:r>
              <a:rPr lang="en-US" dirty="0" smtClean="0"/>
              <a:t>JTC1/SC6/WG1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15A0CEB-573A-4C5B-B96E-9F988F65BE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4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6N15614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Proposing a study period on “WLAN Network Optimization Technology”</a:t>
            </a:r>
          </a:p>
          <a:p>
            <a:r>
              <a:rPr lang="en-US" dirty="0" smtClean="0"/>
              <a:t>Correctly notes that existing 802.11k ‘Radio Resources Management’ amendment may provide some elements of </a:t>
            </a:r>
            <a:r>
              <a:rPr lang="en-US" dirty="0"/>
              <a:t>proposed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Questions the applicability of IEEE802.11z as relevant to </a:t>
            </a:r>
            <a:r>
              <a:rPr lang="en-US" dirty="0"/>
              <a:t>the proposed solution</a:t>
            </a:r>
            <a:endParaRPr lang="en-US" dirty="0" smtClean="0"/>
          </a:p>
          <a:p>
            <a:r>
              <a:rPr lang="en-US" dirty="0" smtClean="0"/>
              <a:t>Does not reference  IEEE802.11v as potentially relevant to the </a:t>
            </a:r>
            <a:r>
              <a:rPr lang="en-US" dirty="0"/>
              <a:t>proposed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4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802.11z defines mechanisms for direct Station-to-Station connections while simultaneously maintaining AP/infrastructure connectivity</a:t>
            </a:r>
          </a:p>
          <a:p>
            <a:pPr lvl="1"/>
            <a:r>
              <a:rPr lang="en-US" dirty="0" smtClean="0"/>
              <a:t>It is not relevant to the proposed scope of study in 6N15614</a:t>
            </a:r>
          </a:p>
          <a:p>
            <a:r>
              <a:rPr lang="en-US" dirty="0"/>
              <a:t>802.11v defines PHY/MAC </a:t>
            </a:r>
            <a:r>
              <a:rPr lang="en-US" dirty="0" smtClean="0"/>
              <a:t>layer mechanisms </a:t>
            </a:r>
            <a:r>
              <a:rPr lang="en-US" dirty="0"/>
              <a:t>that </a:t>
            </a:r>
            <a:r>
              <a:rPr lang="en-US" dirty="0" smtClean="0"/>
              <a:t>enable </a:t>
            </a:r>
            <a:r>
              <a:rPr lang="en-US" dirty="0"/>
              <a:t>management of attached stations in a centralized or in a distributed fashion (e.g. monitoring, configuring, and updating) through a layer 2 </a:t>
            </a:r>
            <a:r>
              <a:rPr lang="en-US" dirty="0" smtClean="0"/>
              <a:t>mechanism</a:t>
            </a:r>
          </a:p>
          <a:p>
            <a:pPr lvl="1"/>
            <a:r>
              <a:rPr lang="en-US" dirty="0" smtClean="0"/>
              <a:t>Is highly relevant to the proposed scope of study</a:t>
            </a:r>
          </a:p>
          <a:p>
            <a:r>
              <a:rPr lang="en-US" dirty="0" smtClean="0"/>
              <a:t>802.11k and 802.11v specifications were previously developed to address the proposed scope of study </a:t>
            </a:r>
            <a:r>
              <a:rPr lang="en-US" dirty="0" smtClean="0">
                <a:solidFill>
                  <a:schemeClr val="accent1"/>
                </a:solidFill>
              </a:rPr>
              <a:t>and are included in ISO/IEC 8802-11-2012.</a:t>
            </a:r>
            <a:endParaRPr lang="en-US" dirty="0" smtClean="0"/>
          </a:p>
          <a:p>
            <a:pPr lvl="1"/>
            <a:r>
              <a:rPr lang="en-US" dirty="0" smtClean="0"/>
              <a:t>A standards-based solution therefore exists and a new study should consider new problem areas </a:t>
            </a:r>
            <a:r>
              <a:rPr lang="en-US" dirty="0" smtClean="0">
                <a:solidFill>
                  <a:schemeClr val="accent1"/>
                </a:solidFill>
              </a:rPr>
              <a:t>that are not addressed by</a:t>
            </a:r>
            <a:r>
              <a:rPr lang="en-US" dirty="0" smtClean="0"/>
              <a:t> </a:t>
            </a:r>
            <a:r>
              <a:rPr lang="en-US" strike="sngStrike" dirty="0" smtClean="0"/>
              <a:t>without</a:t>
            </a:r>
            <a:r>
              <a:rPr lang="en-US" dirty="0" smtClean="0"/>
              <a:t> existing standards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7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802.11v Capabilities vs. </a:t>
            </a:r>
            <a:br>
              <a:rPr lang="en-US" dirty="0" smtClean="0"/>
            </a:br>
            <a:r>
              <a:rPr lang="en-US" dirty="0" smtClean="0"/>
              <a:t>Issues noted in 6N15614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Coverage and Capacity</a:t>
            </a:r>
          </a:p>
          <a:p>
            <a:pPr lvl="1"/>
            <a:r>
              <a:rPr lang="en-US" dirty="0" smtClean="0"/>
              <a:t>802.11v provides</a:t>
            </a:r>
            <a:r>
              <a:rPr lang="en-US" dirty="0" smtClean="0">
                <a:solidFill>
                  <a:schemeClr val="accent1"/>
                </a:solidFill>
              </a:rPr>
              <a:t> BSS Transition Management for network load balancing to address the “excessive clients connected to a single AP” situation</a:t>
            </a:r>
            <a:endParaRPr lang="en-US" dirty="0" smtClean="0"/>
          </a:p>
          <a:p>
            <a:r>
              <a:rPr lang="en-US" dirty="0"/>
              <a:t>Noise and </a:t>
            </a:r>
            <a:r>
              <a:rPr lang="en-US" dirty="0" smtClean="0"/>
              <a:t>Interference</a:t>
            </a:r>
          </a:p>
          <a:p>
            <a:pPr lvl="1"/>
            <a:r>
              <a:rPr lang="en-US" sz="2900" dirty="0" smtClean="0"/>
              <a:t>802.11v provides </a:t>
            </a:r>
            <a:r>
              <a:rPr lang="en-US" sz="2900" dirty="0" smtClean="0">
                <a:solidFill>
                  <a:schemeClr val="accent1"/>
                </a:solidFill>
              </a:rPr>
              <a:t>Collocated Interference Reporting to </a:t>
            </a:r>
            <a:r>
              <a:rPr lang="en-US" sz="2900" dirty="0">
                <a:solidFill>
                  <a:schemeClr val="accent1"/>
                </a:solidFill>
              </a:rPr>
              <a:t>allows a requesting STA to receive information </a:t>
            </a:r>
            <a:r>
              <a:rPr lang="en-US" sz="2900" dirty="0" smtClean="0">
                <a:solidFill>
                  <a:schemeClr val="accent1"/>
                </a:solidFill>
              </a:rPr>
              <a:t>concerning the collocated interference </a:t>
            </a:r>
            <a:r>
              <a:rPr lang="en-US" sz="2900" dirty="0">
                <a:solidFill>
                  <a:schemeClr val="accent1"/>
                </a:solidFill>
              </a:rPr>
              <a:t>being experienced by another </a:t>
            </a:r>
            <a:r>
              <a:rPr lang="en-US" sz="2900" dirty="0" smtClean="0">
                <a:solidFill>
                  <a:schemeClr val="accent1"/>
                </a:solidFill>
              </a:rPr>
              <a:t>STA. This augments the 802.11k RPI Histogram report, used to identify interference that may </a:t>
            </a:r>
            <a:r>
              <a:rPr lang="en-US" sz="2900" smtClean="0">
                <a:solidFill>
                  <a:schemeClr val="accent1"/>
                </a:solidFill>
              </a:rPr>
              <a:t>be present.</a:t>
            </a:r>
            <a:endParaRPr lang="en-US" sz="2900" dirty="0">
              <a:solidFill>
                <a:schemeClr val="accent1"/>
              </a:solidFill>
            </a:endParaRPr>
          </a:p>
          <a:p>
            <a:r>
              <a:rPr lang="en-US" dirty="0" smtClean="0"/>
              <a:t>Connectivity problems</a:t>
            </a:r>
            <a:endParaRPr lang="en-US" dirty="0"/>
          </a:p>
          <a:p>
            <a:pPr marL="742950" lvl="2" indent="-342900"/>
            <a:r>
              <a:rPr lang="en-US" sz="2800" dirty="0"/>
              <a:t>802.11v </a:t>
            </a:r>
            <a:r>
              <a:rPr lang="en-US" sz="2800" dirty="0" smtClean="0"/>
              <a:t>provides </a:t>
            </a:r>
            <a:r>
              <a:rPr lang="en-US" sz="2800" dirty="0" smtClean="0">
                <a:solidFill>
                  <a:schemeClr val="accent1"/>
                </a:solidFill>
              </a:rPr>
              <a:t>Diagnostic and Event Request and Report Procedures to identify authentication, association issues in addition to device configuration errors</a:t>
            </a:r>
            <a:endParaRPr lang="en-US" sz="2800" dirty="0"/>
          </a:p>
          <a:p>
            <a:r>
              <a:rPr lang="en-US" dirty="0" smtClean="0"/>
              <a:t>Roaming issues</a:t>
            </a:r>
            <a:endParaRPr lang="en-US" dirty="0"/>
          </a:p>
          <a:p>
            <a:pPr marL="742950" lvl="2" indent="-342900"/>
            <a:r>
              <a:rPr lang="en-US" sz="2800" dirty="0"/>
              <a:t>802.11v </a:t>
            </a:r>
            <a:r>
              <a:rPr lang="en-US" sz="2800" dirty="0" smtClean="0"/>
              <a:t>provides </a:t>
            </a:r>
            <a:r>
              <a:rPr lang="en-US" sz="2800" dirty="0" smtClean="0">
                <a:solidFill>
                  <a:schemeClr val="accent1"/>
                </a:solidFill>
              </a:rPr>
              <a:t>BSS Transition Management for network load balancing and roaming, and Diagnostic and Event Reporting to report roaming issues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4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802.11k and 802.11v together provide a standards-based solution for issues noted </a:t>
            </a:r>
            <a:r>
              <a:rPr lang="en-US" smtClean="0"/>
              <a:t>in 6N15614</a:t>
            </a:r>
            <a:endParaRPr lang="en-US" dirty="0" smtClean="0"/>
          </a:p>
          <a:p>
            <a:r>
              <a:rPr lang="en-US" dirty="0" smtClean="0"/>
              <a:t>Further clarification of the problem to be studied is suggested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802.11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049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354088</TotalTime>
  <Words>424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IEEE802.11 Response to 6N15614- January 2014</vt:lpstr>
      <vt:lpstr>IEEE802.11 Response  to 6N15614</vt:lpstr>
      <vt:lpstr>6N15614</vt:lpstr>
      <vt:lpstr>Discussion</vt:lpstr>
      <vt:lpstr>802.11v Capabilities vs.  Issues noted in 6N15614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January 2014</dc:title>
  <dc:subject>Additional Meeting Information</dc:subject>
  <dc:creator>Bruce Kraemer (Marvell)</dc:creator>
  <cp:lastModifiedBy>Marvell</cp:lastModifiedBy>
  <cp:revision>3416</cp:revision>
  <cp:lastPrinted>2014-02-09T19:49:05Z</cp:lastPrinted>
  <dcterms:created xsi:type="dcterms:W3CDTF">1998-02-10T13:07:52Z</dcterms:created>
  <dcterms:modified xsi:type="dcterms:W3CDTF">2014-02-11T00:17:50Z</dcterms:modified>
</cp:coreProperties>
</file>