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2"/>
  </p:notesMasterIdLst>
  <p:handoutMasterIdLst>
    <p:handoutMasterId r:id="rId33"/>
  </p:handoutMasterIdLst>
  <p:sldIdLst>
    <p:sldId id="269" r:id="rId2"/>
    <p:sldId id="257" r:id="rId3"/>
    <p:sldId id="296" r:id="rId4"/>
    <p:sldId id="297" r:id="rId5"/>
    <p:sldId id="298" r:id="rId6"/>
    <p:sldId id="429" r:id="rId7"/>
    <p:sldId id="335" r:id="rId8"/>
    <p:sldId id="439" r:id="rId9"/>
    <p:sldId id="436" r:id="rId10"/>
    <p:sldId id="440" r:id="rId11"/>
    <p:sldId id="422" r:id="rId12"/>
    <p:sldId id="441" r:id="rId13"/>
    <p:sldId id="432" r:id="rId14"/>
    <p:sldId id="442" r:id="rId15"/>
    <p:sldId id="343" r:id="rId16"/>
    <p:sldId id="272" r:id="rId17"/>
    <p:sldId id="416" r:id="rId18"/>
    <p:sldId id="417" r:id="rId19"/>
    <p:sldId id="418" r:id="rId20"/>
    <p:sldId id="419" r:id="rId21"/>
    <p:sldId id="420" r:id="rId22"/>
    <p:sldId id="305" r:id="rId23"/>
    <p:sldId id="322" r:id="rId24"/>
    <p:sldId id="426" r:id="rId25"/>
    <p:sldId id="435" r:id="rId26"/>
    <p:sldId id="293" r:id="rId27"/>
    <p:sldId id="443" r:id="rId28"/>
    <p:sldId id="444" r:id="rId29"/>
    <p:sldId id="446" r:id="rId30"/>
    <p:sldId id="445"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21992" autoAdjust="0"/>
    <p:restoredTop sz="86482" autoAdjust="0"/>
  </p:normalViewPr>
  <p:slideViewPr>
    <p:cSldViewPr showGuides="1">
      <p:cViewPr>
        <p:scale>
          <a:sx n="66" d="100"/>
          <a:sy n="66" d="100"/>
        </p:scale>
        <p:origin x="-760"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24</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25</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Mar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a:t>
            </a:r>
            <a:r>
              <a:rPr lang="en-US" altLang="ja-JP" sz="1800" b="1" dirty="0" smtClean="0"/>
              <a:t>0227r2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March 2014 Beijing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2013-12-16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March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Presentation</a:t>
            </a:r>
          </a:p>
          <a:p>
            <a:pPr>
              <a:defRPr/>
            </a:pPr>
            <a:r>
              <a:rPr lang="en-US" altLang="ja-JP" dirty="0" smtClean="0"/>
              <a:t>Recess until Wednesday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19th ,  2014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19th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March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March 20</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March 20</a:t>
            </a:r>
            <a:r>
              <a:rPr lang="en-US" altLang="ja-JP" baseline="30000" dirty="0" smtClean="0">
                <a:ea typeface="ＭＳ Ｐゴシック" pitchFamily="-84" charset="-128"/>
                <a:cs typeface="ＭＳ Ｐゴシック" pitchFamily="-84" charset="-128"/>
              </a:rPr>
              <a:t>th</a:t>
            </a:r>
            <a:r>
              <a:rPr lang="en-US" altLang="ja-JP" dirty="0" smtClean="0"/>
              <a:t>,  2014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May</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Mar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15</a:t>
            </a:fld>
            <a:endParaRPr lang="en-US" altLang="ja-JP"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Mar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Mar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Mar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Jan 2014,  Los Angels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Mar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Mar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Los Angels.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Los Angels meeting</a:t>
            </a:r>
            <a:r>
              <a:rPr lang="en-GB" altLang="ja-JP" dirty="0" smtClean="0">
                <a:ea typeface="ＭＳ Ｐゴシック" pitchFamily="-84" charset="-128"/>
                <a:cs typeface="ＭＳ Ｐゴシック" pitchFamily="-84" charset="-128"/>
              </a:rPr>
              <a:t>:</a:t>
            </a:r>
          </a:p>
          <a:p>
            <a:pPr lvl="1"/>
            <a:r>
              <a:rPr lang="en-GB" altLang="ja-JP" dirty="0" smtClean="0">
                <a:ea typeface="ＭＳ Ｐゴシック" pitchFamily="-84" charset="-128"/>
                <a:cs typeface="ＭＳ Ｐゴシック" pitchFamily="-84" charset="-128"/>
              </a:rPr>
              <a:t>11-14/204r0 </a:t>
            </a:r>
            <a:r>
              <a:rPr lang="en-US" altLang="ja-JP" dirty="0" smtClean="0"/>
              <a:t>January 2014 Los Angeles Session Minutes</a:t>
            </a:r>
            <a:endParaRPr lang="en-GB" altLang="ja-JP" dirty="0" smtClean="0">
              <a:ea typeface="ＭＳ Ｐゴシック" pitchFamily="-84" charset="-128"/>
              <a:cs typeface="ＭＳ Ｐゴシック" pitchFamily="-84" charset="-128"/>
            </a:endParaRPr>
          </a:p>
          <a:p>
            <a:pPr>
              <a:defRPr/>
            </a:pPr>
            <a:r>
              <a:rPr lang="en-US" altLang="ja-JP" dirty="0" err="1" smtClean="0"/>
              <a:t>Moved:Hitoshi</a:t>
            </a:r>
            <a:endParaRPr lang="en-US" altLang="ja-JP" dirty="0" smtClean="0"/>
          </a:p>
          <a:p>
            <a:pPr>
              <a:defRPr/>
            </a:pPr>
            <a:r>
              <a:rPr lang="en-US" altLang="ja-JP" dirty="0" smtClean="0"/>
              <a:t>Seconded: Marc</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Los Angels meeting to Beijing</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Los Angels meeting to Beijing</a:t>
            </a:r>
          </a:p>
          <a:p>
            <a:pPr lvl="1"/>
            <a:r>
              <a:rPr lang="en-US" altLang="ja-JP" dirty="0" smtClean="0"/>
              <a:t>11-14/304r0  February-March Teleconference Minutes</a:t>
            </a:r>
            <a:endParaRPr lang="en-GB" altLang="ja-JP" dirty="0" smtClean="0">
              <a:ea typeface="ＭＳ Ｐゴシック" pitchFamily="-84" charset="-128"/>
              <a:cs typeface="ＭＳ Ｐゴシック" pitchFamily="-84" charset="-128"/>
            </a:endParaRPr>
          </a:p>
          <a:p>
            <a:pPr>
              <a:defRPr/>
            </a:pPr>
            <a:r>
              <a:rPr lang="en-US" altLang="ja-JP" dirty="0" smtClean="0"/>
              <a:t>Moved: Hitoshi	</a:t>
            </a:r>
          </a:p>
          <a:p>
            <a:pPr>
              <a:defRPr/>
            </a:pPr>
            <a:r>
              <a:rPr lang="en-US" altLang="ja-JP" dirty="0" err="1" smtClean="0"/>
              <a:t>Seconded:Marc</a:t>
            </a:r>
            <a:endParaRPr lang="en-US" altLang="ja-JP" dirty="0" smtClean="0"/>
          </a:p>
          <a:p>
            <a:pPr>
              <a:buNone/>
              <a:defRPr/>
            </a:pPr>
            <a:endParaRPr lang="en-US" altLang="ja-JP" dirty="0" smtClean="0"/>
          </a:p>
          <a:p>
            <a:pPr>
              <a:defRPr/>
            </a:pPr>
            <a:r>
              <a:rPr lang="en-US" altLang="ja-JP" dirty="0" smtClean="0">
                <a:solidFill>
                  <a:srgbClr val="FFFFFF"/>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May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endParaRPr lang="en-US" altLang="ja-JP" sz="2800" dirty="0" smtClean="0"/>
          </a:p>
          <a:p>
            <a:pPr lvl="1"/>
            <a:r>
              <a:rPr lang="en-US" altLang="ja-JP" sz="2800" dirty="0" smtClean="0"/>
              <a:t>Officer Election</a:t>
            </a:r>
          </a:p>
          <a:p>
            <a:pPr lvl="1"/>
            <a:r>
              <a:rPr lang="en-US" altLang="ja-JP" sz="2800" dirty="0" smtClean="0"/>
              <a:t>Comment </a:t>
            </a:r>
            <a:r>
              <a:rPr lang="en-US" altLang="ja-JP" sz="2800" dirty="0" smtClean="0"/>
              <a:t>resolution of </a:t>
            </a:r>
            <a:r>
              <a:rPr lang="en-US" altLang="ja-JP" sz="2800" dirty="0" smtClean="0"/>
              <a:t>WG LB for D2.0.</a:t>
            </a:r>
          </a:p>
          <a:p>
            <a:pPr lvl="1"/>
            <a:r>
              <a:rPr lang="en-US" altLang="ja-JP" sz="2800" dirty="0" smtClean="0"/>
              <a:t>Approve </a:t>
            </a:r>
            <a:r>
              <a:rPr lang="en-US" altLang="ja-JP" sz="2800" dirty="0" smtClean="0"/>
              <a:t>Timeline</a:t>
            </a:r>
          </a:p>
          <a:p>
            <a:pPr lvl="1"/>
            <a:r>
              <a:rPr lang="en-US" altLang="ja-JP" sz="2800" dirty="0" smtClean="0"/>
              <a:t>Approve Teleconference schedule</a:t>
            </a:r>
          </a:p>
          <a:p>
            <a:pPr lvl="1"/>
            <a:r>
              <a:rPr lang="en-US" altLang="ja-JP" sz="2800" dirty="0" smtClean="0"/>
              <a:t>Approve Plan for  July</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24</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Jan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Mar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25</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Tuesdays 10:00 ET 1</a:t>
            </a:r>
            <a:r>
              <a:rPr lang="en-US" altLang="ja-JP" baseline="30000" dirty="0" smtClean="0"/>
              <a:t>st</a:t>
            </a:r>
            <a:r>
              <a:rPr lang="en-US" altLang="ja-JP" dirty="0" smtClean="0"/>
              <a:t> Apr and 6</a:t>
            </a:r>
            <a:r>
              <a:rPr lang="en-US" altLang="ja-JP" baseline="30000" dirty="0" smtClean="0"/>
              <a:t>th</a:t>
            </a:r>
            <a:r>
              <a:rPr lang="en-US" altLang="ja-JP" dirty="0" smtClean="0"/>
              <a:t> May 2014</a:t>
            </a:r>
            <a:endParaRPr lang="ja-JP" altLang="en-US" dirty="0" smtClean="0"/>
          </a:p>
          <a:p>
            <a:pPr lvl="1">
              <a:defRPr/>
            </a:pPr>
            <a:r>
              <a:rPr lang="en-US" altLang="ja-JP" dirty="0" smtClean="0"/>
              <a:t>Duration 1.5 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Wi-Fi</a:t>
            </a:r>
            <a:endParaRPr lang="ja-JP" altLang="en-US" dirty="0"/>
          </a:p>
        </p:txBody>
      </p:sp>
      <p:sp>
        <p:nvSpPr>
          <p:cNvPr id="3" name="コンテンツ プレースホルダ 2"/>
          <p:cNvSpPr>
            <a:spLocks noGrp="1"/>
          </p:cNvSpPr>
          <p:nvPr>
            <p:ph idx="1"/>
          </p:nvPr>
        </p:nvSpPr>
        <p:spPr/>
        <p:txBody>
          <a:bodyPr/>
          <a:lstStyle/>
          <a:p>
            <a:r>
              <a:rPr lang="en-US" altLang="ja-JP" dirty="0" err="1" smtClean="0"/>
              <a:t>ESSID:Verilan</a:t>
            </a:r>
            <a:r>
              <a:rPr lang="en-US" altLang="ja-JP" dirty="0" smtClean="0"/>
              <a:t>-secure</a:t>
            </a:r>
          </a:p>
          <a:p>
            <a:r>
              <a:rPr lang="en-US" altLang="ja-JP" dirty="0" smtClean="0"/>
              <a:t>PSWD: </a:t>
            </a:r>
            <a:r>
              <a:rPr lang="en-US" altLang="ja-JP" dirty="0" err="1" smtClean="0"/>
              <a:t>ieeeieee</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Mar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support to the adopt changes of item 2-7 on the DCN 11-14-0302r0.</a:t>
            </a:r>
          </a:p>
          <a:p>
            <a:endParaRPr lang="en-US" altLang="ja-JP" dirty="0" smtClean="0"/>
          </a:p>
          <a:p>
            <a:r>
              <a:rPr lang="en-US" altLang="ja-JP" dirty="0" smtClean="0"/>
              <a:t>Yes</a:t>
            </a:r>
          </a:p>
          <a:p>
            <a:r>
              <a:rPr lang="en-US" altLang="ja-JP" dirty="0" smtClean="0"/>
              <a:t>No </a:t>
            </a:r>
          </a:p>
          <a:p>
            <a:r>
              <a:rPr lang="en-US" altLang="ja-JP" dirty="0" smtClean="0"/>
              <a:t>Abstain</a:t>
            </a:r>
          </a:p>
          <a:p>
            <a:r>
              <a:rPr lang="en-US" altLang="ja-JP" dirty="0" smtClean="0"/>
              <a:t>15 /0/4</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Mar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LB Motion to forward to WGLB</a:t>
            </a:r>
            <a:endParaRPr lang="ja-JP" altLang="en-US" dirty="0"/>
          </a:p>
        </p:txBody>
      </p:sp>
      <p:sp>
        <p:nvSpPr>
          <p:cNvPr id="3" name="コンテンツ プレースホルダ 2"/>
          <p:cNvSpPr>
            <a:spLocks noGrp="1"/>
          </p:cNvSpPr>
          <p:nvPr>
            <p:ph idx="1"/>
          </p:nvPr>
        </p:nvSpPr>
        <p:spPr>
          <a:xfrm>
            <a:off x="685800" y="1371600"/>
            <a:ext cx="8229600" cy="5486400"/>
          </a:xfrm>
        </p:spPr>
        <p:txBody>
          <a:bodyPr>
            <a:normAutofit/>
          </a:bodyPr>
          <a:lstStyle/>
          <a:p>
            <a:r>
              <a:rPr lang="en-GB" dirty="0" smtClean="0"/>
              <a:t>Motion:</a:t>
            </a:r>
            <a:r>
              <a:rPr lang="ja-JP" altLang="en-US" dirty="0" smtClean="0"/>
              <a:t/>
            </a:r>
            <a:br>
              <a:rPr lang="ja-JP" altLang="en-US" dirty="0" smtClean="0"/>
            </a:br>
            <a:endParaRPr lang="ja-JP" altLang="en-US" dirty="0" smtClean="0"/>
          </a:p>
          <a:p>
            <a:r>
              <a:rPr lang="en-US" altLang="ja-JP" dirty="0" smtClean="0"/>
              <a:t>Having approved comment resolutions for all of the comments received during Working Group Letter Ballot 198 on </a:t>
            </a:r>
            <a:r>
              <a:rPr lang="en-US" altLang="ja-JP" dirty="0" err="1" smtClean="0"/>
              <a:t>TGai</a:t>
            </a:r>
            <a:r>
              <a:rPr lang="en-US" altLang="ja-JP" dirty="0" smtClean="0"/>
              <a:t> D1.0 as contained in document 11-13/1076r34, </a:t>
            </a:r>
          </a:p>
          <a:p>
            <a:pPr lvl="1"/>
            <a:r>
              <a:rPr lang="en-US" altLang="ja-JP" dirty="0" smtClean="0"/>
              <a:t> Instruct the editor to incorporate the resolutions with the D1.0 and create D2.0.</a:t>
            </a:r>
          </a:p>
          <a:p>
            <a:pPr lvl="1"/>
            <a:r>
              <a:rPr lang="en-US" altLang="ja-JP" dirty="0" smtClean="0"/>
              <a:t>Approve a 30 day Working Group Technical Letter Ballot asking the question “Should </a:t>
            </a:r>
            <a:r>
              <a:rPr lang="en-US" altLang="ja-JP" dirty="0" err="1" smtClean="0"/>
              <a:t>TGai</a:t>
            </a:r>
            <a:r>
              <a:rPr lang="en-US" altLang="ja-JP" dirty="0" smtClean="0"/>
              <a:t> D2.0 be forwarded to Sponsor Ballot?” .</a:t>
            </a:r>
            <a:endParaRPr lang="en-US" altLang="ja-JP" dirty="0" smtClean="0"/>
          </a:p>
          <a:p>
            <a:r>
              <a:rPr lang="en-US" altLang="ja-JP" dirty="0" smtClean="0"/>
              <a:t>Moved</a:t>
            </a:r>
            <a:r>
              <a:rPr lang="en-US" altLang="ja-JP" dirty="0" smtClean="0"/>
              <a:t>:</a:t>
            </a:r>
            <a:r>
              <a:rPr lang="en-US" altLang="ja-JP" dirty="0" smtClean="0"/>
              <a:t> Lee Armstrong</a:t>
            </a:r>
          </a:p>
          <a:p>
            <a:r>
              <a:rPr lang="en-US" altLang="ja-JP" dirty="0" smtClean="0"/>
              <a:t>Seconded</a:t>
            </a:r>
            <a:r>
              <a:rPr lang="en-US" altLang="ja-JP" dirty="0" smtClean="0"/>
              <a:t>:</a:t>
            </a:r>
            <a:r>
              <a:rPr lang="en-US" altLang="ja-JP" dirty="0" smtClean="0"/>
              <a:t> </a:t>
            </a:r>
            <a:r>
              <a:rPr lang="en-US" altLang="ja-JP" dirty="0" err="1" smtClean="0"/>
              <a:t>PingFang</a:t>
            </a:r>
            <a:endParaRPr lang="en-US" altLang="ja-JP" dirty="0" smtClean="0"/>
          </a:p>
          <a:p>
            <a:r>
              <a:rPr lang="en-US" altLang="ja-JP" dirty="0" smtClean="0"/>
              <a:t>Result (</a:t>
            </a:r>
            <a:r>
              <a:rPr lang="en-US" altLang="ja-JP" dirty="0" smtClean="0"/>
              <a:t>6/0/0</a:t>
            </a:r>
            <a:r>
              <a:rPr lang="en-US" altLang="ja-JP" dirty="0" smtClean="0"/>
              <a:t>)</a:t>
            </a:r>
            <a:r>
              <a:rPr lang="en-US" altLang="ja-JP" dirty="0" smtClean="0"/>
              <a:t>:</a:t>
            </a:r>
            <a:r>
              <a:rPr lang="en-US" altLang="ja-JP" dirty="0" smtClean="0"/>
              <a:t> </a:t>
            </a:r>
          </a:p>
        </p:txBody>
      </p:sp>
      <p:sp>
        <p:nvSpPr>
          <p:cNvPr id="4" name="日付プレースホルダ 3"/>
          <p:cNvSpPr>
            <a:spLocks noGrp="1"/>
          </p:cNvSpPr>
          <p:nvPr>
            <p:ph type="dt" sz="half" idx="10"/>
          </p:nvPr>
        </p:nvSpPr>
        <p:spPr/>
        <p:txBody>
          <a:bodyPr/>
          <a:lstStyle/>
          <a:p>
            <a:pPr>
              <a:defRPr/>
            </a:pPr>
            <a:r>
              <a:rPr lang="en-US" altLang="ja-JP" smtClean="0"/>
              <a:t>Jan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t>
            </a:r>
            <a:r>
              <a:rPr lang="en-US" altLang="ja-JP" dirty="0" err="1" smtClean="0"/>
              <a:t>Adhoc</a:t>
            </a:r>
            <a:r>
              <a:rPr lang="en-US" altLang="ja-JP" dirty="0" smtClean="0"/>
              <a:t> meeting </a:t>
            </a:r>
            <a:endParaRPr lang="ja-JP" altLang="en-US" dirty="0"/>
          </a:p>
        </p:txBody>
      </p:sp>
      <p:sp>
        <p:nvSpPr>
          <p:cNvPr id="3" name="コンテンツ プレースホルダ 2"/>
          <p:cNvSpPr>
            <a:spLocks noGrp="1"/>
          </p:cNvSpPr>
          <p:nvPr>
            <p:ph idx="1"/>
          </p:nvPr>
        </p:nvSpPr>
        <p:spPr/>
        <p:txBody>
          <a:bodyPr/>
          <a:lstStyle/>
          <a:p>
            <a:r>
              <a:rPr lang="en-GB" dirty="0" smtClean="0"/>
              <a:t>Motion:</a:t>
            </a:r>
            <a:endParaRPr lang="ja-JP" altLang="en-US" dirty="0" smtClean="0"/>
          </a:p>
          <a:p>
            <a:pPr lvl="0"/>
            <a:r>
              <a:rPr lang="en-GB" dirty="0" smtClean="0"/>
              <a:t>Authorize </a:t>
            </a:r>
            <a:r>
              <a:rPr lang="en-GB" dirty="0" err="1" smtClean="0"/>
              <a:t>TGai</a:t>
            </a:r>
            <a:r>
              <a:rPr lang="en-GB" dirty="0" smtClean="0"/>
              <a:t> to hold an ad-hoc meeting on 10</a:t>
            </a:r>
            <a:r>
              <a:rPr lang="en-GB" baseline="30000" dirty="0" smtClean="0"/>
              <a:t>th</a:t>
            </a:r>
            <a:r>
              <a:rPr lang="en-GB" dirty="0" smtClean="0"/>
              <a:t> to 11</a:t>
            </a:r>
            <a:r>
              <a:rPr lang="en-GB" baseline="30000" dirty="0" smtClean="0"/>
              <a:t>th</a:t>
            </a:r>
            <a:r>
              <a:rPr lang="en-GB" dirty="0" smtClean="0"/>
              <a:t> July in San Diego with the preferred</a:t>
            </a:r>
            <a:r>
              <a:rPr lang="en-GB" dirty="0" smtClean="0"/>
              <a:t>  host </a:t>
            </a:r>
            <a:r>
              <a:rPr lang="en-GB" dirty="0" smtClean="0"/>
              <a:t>being </a:t>
            </a:r>
            <a:r>
              <a:rPr lang="en-GB" dirty="0" smtClean="0"/>
              <a:t>Qualcomm for </a:t>
            </a:r>
            <a:r>
              <a:rPr lang="en-GB" dirty="0" smtClean="0"/>
              <a:t>the purpose of comment resolution.</a:t>
            </a:r>
          </a:p>
          <a:p>
            <a:pPr lvl="0"/>
            <a:endParaRPr lang="en-GB" dirty="0" smtClean="0"/>
          </a:p>
          <a:p>
            <a:pPr lvl="0"/>
            <a:r>
              <a:rPr lang="en-GB" dirty="0" smtClean="0"/>
              <a:t>Moved:</a:t>
            </a:r>
            <a:r>
              <a:rPr lang="en-GB" dirty="0" smtClean="0"/>
              <a:t> Stephen</a:t>
            </a:r>
          </a:p>
          <a:p>
            <a:pPr lvl="0"/>
            <a:r>
              <a:rPr lang="en-GB" dirty="0" err="1" smtClean="0"/>
              <a:t>Seconded:Peter</a:t>
            </a:r>
            <a:endParaRPr lang="en-GB" dirty="0" smtClean="0"/>
          </a:p>
          <a:p>
            <a:pPr lvl="0"/>
            <a:r>
              <a:rPr lang="en-GB" dirty="0" smtClean="0"/>
              <a:t>Result:5,0,2</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2013</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Mar </a:t>
            </a:r>
            <a:r>
              <a:rPr lang="en-US" altLang="ja-JP" sz="2900" dirty="0" smtClean="0">
                <a:ea typeface="ＭＳ Ｐゴシック" pitchFamily="-65" charset="-128"/>
                <a:cs typeface="ＭＳ Ｐゴシック" pitchFamily="-65" charset="-128"/>
              </a:rPr>
              <a:t>2014 Beijing</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LB198.</a:t>
            </a:r>
          </a:p>
          <a:p>
            <a:pPr lvl="1"/>
            <a:r>
              <a:rPr lang="en-US" altLang="ja-JP" sz="2800" dirty="0" smtClean="0"/>
              <a:t>Approve all of comment resolution and move to forward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May</a:t>
            </a: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Mar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Mar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11:00-12:00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Plan for week</a:t>
            </a:r>
          </a:p>
          <a:p>
            <a:pPr>
              <a:defRPr/>
            </a:pPr>
            <a:r>
              <a:rPr lang="en-US" altLang="ja-JP" dirty="0" smtClean="0"/>
              <a:t>Editors status report</a:t>
            </a:r>
          </a:p>
          <a:p>
            <a:pPr>
              <a:defRPr/>
            </a:pPr>
            <a:r>
              <a:rPr lang="en-US" altLang="ja-JP" dirty="0" smtClean="0"/>
              <a:t>Presentation</a:t>
            </a:r>
          </a:p>
          <a:p>
            <a:pPr lvl="1">
              <a:defRPr/>
            </a:pPr>
            <a:r>
              <a:rPr lang="en-US" altLang="ja-JP" dirty="0" smtClean="0"/>
              <a:t>Comment resolution</a:t>
            </a:r>
          </a:p>
          <a:p>
            <a:pPr lvl="2">
              <a:defRPr/>
            </a:pPr>
            <a:r>
              <a:rPr lang="en-US" altLang="ja-JP" dirty="0" smtClean="0"/>
              <a:t>Dan/Paul</a:t>
            </a:r>
          </a:p>
          <a:p>
            <a:pPr lvl="2">
              <a:defRPr/>
            </a:pPr>
            <a:r>
              <a:rPr lang="en-US" altLang="ja-JP" dirty="0" smtClean="0"/>
              <a:t>Rene</a:t>
            </a:r>
          </a:p>
          <a:p>
            <a:pPr>
              <a:defRPr/>
            </a:pPr>
            <a:r>
              <a:rPr lang="en-US" altLang="ja-JP" dirty="0" err="1" smtClean="0"/>
              <a:t>Adjorn</a:t>
            </a:r>
            <a:r>
              <a:rPr lang="en-US" altLang="ja-JP" dirty="0" smtClean="0"/>
              <a:t> </a:t>
            </a:r>
            <a:r>
              <a:rPr lang="en-US" altLang="ja-JP" dirty="0" err="1" smtClean="0"/>
              <a:t>adhoc</a:t>
            </a: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Mar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10:30-12:30</a:t>
            </a:r>
          </a:p>
        </p:txBody>
      </p:sp>
      <p:sp>
        <p:nvSpPr>
          <p:cNvPr id="26627" name="Content Placeholder 2"/>
          <p:cNvSpPr>
            <a:spLocks noGrp="1"/>
          </p:cNvSpPr>
          <p:nvPr>
            <p:ph idx="1"/>
          </p:nvPr>
        </p:nvSpPr>
        <p:spPr>
          <a:xfrm>
            <a:off x="381000" y="1752600"/>
            <a:ext cx="8610600" cy="4724400"/>
          </a:xfrm>
        </p:spPr>
        <p:txBody>
          <a:bodyPr>
            <a:normAutofit fontScale="925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marL="342900" lvl="1" indent="-342900">
              <a:buFontTx/>
              <a:buChar char="•"/>
              <a:defRPr/>
            </a:pPr>
            <a:r>
              <a:rPr lang="en-US" altLang="ja-JP" sz="2800" dirty="0" smtClean="0"/>
              <a:t>Approve minutes of past meeting and teleconference</a:t>
            </a:r>
          </a:p>
          <a:p>
            <a:pPr lvl="1">
              <a:defRPr/>
            </a:pPr>
            <a:r>
              <a:rPr lang="en-US" altLang="ja-JP" dirty="0" smtClean="0"/>
              <a:t>Los Angels Session Minutes</a:t>
            </a:r>
          </a:p>
          <a:p>
            <a:pPr lvl="1">
              <a:defRPr/>
            </a:pPr>
            <a:r>
              <a:rPr lang="en-US" altLang="ja-JP" dirty="0" smtClean="0"/>
              <a:t>Feb-March Teleconference Minutes</a:t>
            </a:r>
          </a:p>
          <a:p>
            <a:pPr>
              <a:defRPr/>
            </a:pPr>
            <a:r>
              <a:rPr lang="en-US" altLang="ja-JP" dirty="0" smtClean="0"/>
              <a:t>Plan for week</a:t>
            </a:r>
          </a:p>
          <a:p>
            <a:pPr>
              <a:defRPr/>
            </a:pPr>
            <a:r>
              <a:rPr lang="en-US" altLang="ja-JP" dirty="0" smtClean="0"/>
              <a:t>Editors status report</a:t>
            </a:r>
          </a:p>
          <a:p>
            <a:pPr>
              <a:defRPr/>
            </a:pPr>
            <a:r>
              <a:rPr lang="en-US" altLang="ja-JP" dirty="0" smtClean="0"/>
              <a:t>Comment resolution</a:t>
            </a:r>
          </a:p>
          <a:p>
            <a:pPr>
              <a:defRPr/>
            </a:pPr>
            <a:r>
              <a:rPr lang="en-US" altLang="ja-JP" dirty="0" smtClean="0"/>
              <a:t>Presentation</a:t>
            </a:r>
          </a:p>
          <a:p>
            <a:pPr>
              <a:defRPr/>
            </a:pPr>
            <a:r>
              <a:rPr lang="en-US" altLang="ja-JP" dirty="0" smtClean="0"/>
              <a:t>Recess until PM1</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March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Presentation</a:t>
            </a:r>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Mar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22508</TotalTime>
  <Words>2844</Words>
  <Application>Microsoft Macintosh PowerPoint</Application>
  <PresentationFormat>画面に合わせる (4:3)</PresentationFormat>
  <Paragraphs>419</Paragraphs>
  <Slides>30</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30</vt:i4>
      </vt:variant>
    </vt:vector>
  </HeadingPairs>
  <TitlesOfParts>
    <vt:vector size="31" baseType="lpstr">
      <vt:lpstr>802-11-Submission</vt:lpstr>
      <vt:lpstr>IEEE 802.11ai Fast Initial Link Setup  Agenda for March 2014 Beijing  </vt:lpstr>
      <vt:lpstr>Abstract</vt:lpstr>
      <vt:lpstr>Meeting Protocol</vt:lpstr>
      <vt:lpstr>Attendance</vt:lpstr>
      <vt:lpstr>Attendance, Voting &amp; Document Status</vt:lpstr>
      <vt:lpstr>IEEE 802.11 FILS TGai – Mar 2014 Beijing</vt:lpstr>
      <vt:lpstr>Agenda Monday Mar 17th ,  2014 – 11:00-12:00 Adhoc</vt:lpstr>
      <vt:lpstr>Agenda Tuesday Mar 18th ,  2014 – 10:30-12:30</vt:lpstr>
      <vt:lpstr>Agenda Tuesday March 18th ,  2014 – 13:30-15:30</vt:lpstr>
      <vt:lpstr>Agenda Tuesday March 18th ,  2014 – 16:00-18:00</vt:lpstr>
      <vt:lpstr>Agenda Wednesday March 19th ,  2014 – 08:00-10:00</vt:lpstr>
      <vt:lpstr>Agenda Wednesday March 19th ,  2014 – 13:30-15:30</vt:lpstr>
      <vt:lpstr>Agenda Thursday March 20th ,  2014 – 8:00-10:00</vt:lpstr>
      <vt:lpstr>Agenda Thursday March 20th ,  2014 – 13:30-15:30</vt:lpstr>
      <vt:lpstr>Agenda  Thursday  March 20th,  2014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Los Angels. </vt:lpstr>
      <vt:lpstr>Approve TGai teleconference meeting minutes of Los Angels meeting to Beijing</vt:lpstr>
      <vt:lpstr>Plan for May</vt:lpstr>
      <vt:lpstr>Time line of TGai</vt:lpstr>
      <vt:lpstr>Teleconference Schedule </vt:lpstr>
      <vt:lpstr>Wi-Fi</vt:lpstr>
      <vt:lpstr>Straw poll</vt:lpstr>
      <vt:lpstr>LB Motion to forward to WGLB</vt:lpstr>
      <vt:lpstr>Motion:  Adhoc meeting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498</cp:revision>
  <cp:lastPrinted>1998-02-10T13:28:06Z</cp:lastPrinted>
  <dcterms:created xsi:type="dcterms:W3CDTF">2014-03-20T00:00:40Z</dcterms:created>
  <dcterms:modified xsi:type="dcterms:W3CDTF">2014-03-20T01:19:55Z</dcterms:modified>
  <cp:category/>
</cp:coreProperties>
</file>