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6" r:id="rId4"/>
    <p:sldId id="297" r:id="rId5"/>
    <p:sldId id="298" r:id="rId6"/>
    <p:sldId id="429" r:id="rId7"/>
    <p:sldId id="335" r:id="rId8"/>
    <p:sldId id="439" r:id="rId9"/>
    <p:sldId id="436" r:id="rId10"/>
    <p:sldId id="440" r:id="rId11"/>
    <p:sldId id="422" r:id="rId12"/>
    <p:sldId id="441" r:id="rId13"/>
    <p:sldId id="432" r:id="rId14"/>
    <p:sldId id="44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 id="443" r:id="rId28"/>
    <p:sldId id="444"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66" d="100"/>
          <a:sy n="66" d="100"/>
        </p:scale>
        <p:origin x="-1800" y="-75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Mar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a:t>
            </a:r>
            <a:r>
              <a:rPr lang="en-US" altLang="ja-JP" sz="1800" b="1" dirty="0" smtClean="0"/>
              <a:t>0227r1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March 2014 Beijing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Presentation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March 20</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Mar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2014,  Los Angels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Los Angels.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Los Angels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11-14/204r0 </a:t>
            </a:r>
            <a:r>
              <a:rPr lang="en-US" altLang="ja-JP" dirty="0" smtClean="0"/>
              <a:t>January 2014 Los Angeles Session </a:t>
            </a:r>
            <a:r>
              <a:rPr lang="en-US" altLang="ja-JP" dirty="0" smtClean="0"/>
              <a:t>Minutes</a:t>
            </a:r>
            <a:endParaRPr lang="en-GB" altLang="ja-JP" dirty="0" smtClean="0">
              <a:ea typeface="ＭＳ Ｐゴシック" pitchFamily="-84" charset="-128"/>
              <a:cs typeface="ＭＳ Ｐゴシック" pitchFamily="-84" charset="-128"/>
            </a:endParaRPr>
          </a:p>
          <a:p>
            <a:pPr>
              <a:defRPr/>
            </a:pPr>
            <a:r>
              <a:rPr lang="en-US" altLang="ja-JP" dirty="0" smtClean="0"/>
              <a:t>Moved:</a:t>
            </a:r>
          </a:p>
          <a:p>
            <a:pPr>
              <a:defRPr/>
            </a:pPr>
            <a:r>
              <a:rPr lang="en-US" altLang="ja-JP" dirty="0" smtClean="0"/>
              <a:t>Seconded: </a:t>
            </a:r>
          </a:p>
          <a:p>
            <a:r>
              <a:rPr lang="en-US" altLang="ja-JP" dirty="0" smtClean="0">
                <a:solidFill>
                  <a:schemeClr val="bg1"/>
                </a:solidFill>
                <a:ea typeface="ＭＳ Ｐゴシック" pitchFamily="-84" charset="-128"/>
                <a:cs typeface="ＭＳ Ｐゴシック" pitchFamily="-84" charset="-128"/>
              </a:rPr>
              <a:t>Approved  </a:t>
            </a:r>
            <a:r>
              <a:rPr lang="en-US" altLang="ja-JP" dirty="0" smtClean="0">
                <a:solidFill>
                  <a:schemeClr val="bg1"/>
                </a:solidFill>
                <a:ea typeface="ＭＳ Ｐゴシック" pitchFamily="-84" charset="-128"/>
                <a:cs typeface="ＭＳ Ｐゴシック" pitchFamily="-84" charset="-128"/>
              </a:rPr>
              <a:t>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Los Angels meeting to Beijing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Los Angels meeting to </a:t>
            </a:r>
            <a:r>
              <a:rPr lang="en-US" altLang="ja-JP" dirty="0" smtClean="0">
                <a:ea typeface="ＭＳ Ｐゴシック" pitchFamily="-84" charset="-128"/>
                <a:cs typeface="ＭＳ Ｐゴシック" pitchFamily="-84" charset="-128"/>
              </a:rPr>
              <a:t>Beijing</a:t>
            </a:r>
          </a:p>
          <a:p>
            <a:pPr lvl="1"/>
            <a:r>
              <a:rPr lang="en-US" altLang="ja-JP" dirty="0" smtClean="0"/>
              <a:t>11-14/304r0  February</a:t>
            </a:r>
            <a:r>
              <a:rPr lang="en-US" altLang="ja-JP" dirty="0" smtClean="0"/>
              <a:t>-March Teleconference </a:t>
            </a:r>
            <a:r>
              <a:rPr lang="en-US" altLang="ja-JP" dirty="0" smtClean="0"/>
              <a:t>Minutes</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a:t>
            </a:r>
          </a:p>
          <a:p>
            <a:pPr>
              <a:buNone/>
              <a:defRPr/>
            </a:pPr>
            <a:endParaRPr lang="en-US" altLang="ja-JP" dirty="0" smtClean="0"/>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Jan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Mar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1.5Hour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Wi-Fi</a:t>
            </a:r>
            <a:endParaRPr lang="ja-JP" altLang="en-US" dirty="0"/>
          </a:p>
        </p:txBody>
      </p:sp>
      <p:sp>
        <p:nvSpPr>
          <p:cNvPr id="3" name="コンテンツ プレースホルダ 2"/>
          <p:cNvSpPr>
            <a:spLocks noGrp="1"/>
          </p:cNvSpPr>
          <p:nvPr>
            <p:ph idx="1"/>
          </p:nvPr>
        </p:nvSpPr>
        <p:spPr/>
        <p:txBody>
          <a:bodyPr/>
          <a:lstStyle/>
          <a:p>
            <a:r>
              <a:rPr lang="en-US" altLang="ja-JP" dirty="0" err="1" smtClean="0"/>
              <a:t>ESSID:Verilan</a:t>
            </a:r>
            <a:r>
              <a:rPr lang="en-US" altLang="ja-JP" dirty="0" smtClean="0"/>
              <a:t>-secure</a:t>
            </a:r>
          </a:p>
          <a:p>
            <a:r>
              <a:rPr lang="en-US" altLang="ja-JP" dirty="0" smtClean="0"/>
              <a:t>PSWD: </a:t>
            </a:r>
            <a:r>
              <a:rPr lang="en-US" altLang="ja-JP" dirty="0" err="1" smtClean="0"/>
              <a:t>ieeeieee</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Mar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the adopt changes of item 2-7 on the DCN 11-14-0302r0.</a:t>
            </a:r>
          </a:p>
          <a:p>
            <a:endParaRPr lang="en-US" altLang="ja-JP" dirty="0" smtClean="0"/>
          </a:p>
          <a:p>
            <a:r>
              <a:rPr lang="en-US" altLang="ja-JP" dirty="0" smtClean="0"/>
              <a:t>Yes</a:t>
            </a:r>
          </a:p>
          <a:p>
            <a:r>
              <a:rPr lang="en-US" altLang="ja-JP" dirty="0" smtClean="0"/>
              <a:t>No </a:t>
            </a:r>
          </a:p>
          <a:p>
            <a:r>
              <a:rPr lang="en-US" altLang="ja-JP" dirty="0" smtClean="0"/>
              <a:t>Abstain</a:t>
            </a:r>
          </a:p>
          <a:p>
            <a:r>
              <a:rPr lang="en-US" altLang="ja-JP" dirty="0" smtClean="0"/>
              <a:t>15 /0/4</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Mar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Mar </a:t>
            </a:r>
            <a:r>
              <a:rPr lang="en-US" altLang="ja-JP" sz="2900" dirty="0" smtClean="0">
                <a:ea typeface="ＭＳ Ｐゴシック" pitchFamily="-65" charset="-128"/>
                <a:cs typeface="ＭＳ Ｐゴシック" pitchFamily="-65" charset="-128"/>
              </a:rPr>
              <a:t>2014 Beijing</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LB198.</a:t>
            </a:r>
          </a:p>
          <a:p>
            <a:pPr lvl="1"/>
            <a:r>
              <a:rPr lang="en-US" altLang="ja-JP" sz="2800" dirty="0" smtClean="0"/>
              <a:t>Approve all of comment resolution and move to forward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Mar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11:00-12:00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Plan for week</a:t>
            </a:r>
          </a:p>
          <a:p>
            <a:pPr>
              <a:defRPr/>
            </a:pPr>
            <a:r>
              <a:rPr lang="en-US" altLang="ja-JP" dirty="0" smtClean="0"/>
              <a:t>Editors status report</a:t>
            </a:r>
          </a:p>
          <a:p>
            <a:pPr>
              <a:defRPr/>
            </a:pPr>
            <a:r>
              <a:rPr lang="en-US" altLang="ja-JP" dirty="0" smtClean="0"/>
              <a:t>Presentation</a:t>
            </a:r>
          </a:p>
          <a:p>
            <a:pPr lvl="1">
              <a:defRPr/>
            </a:pPr>
            <a:r>
              <a:rPr lang="en-US" altLang="ja-JP" dirty="0" smtClean="0"/>
              <a:t>Comment resolution</a:t>
            </a:r>
          </a:p>
          <a:p>
            <a:pPr lvl="2">
              <a:defRPr/>
            </a:pPr>
            <a:r>
              <a:rPr lang="en-US" altLang="ja-JP" dirty="0" smtClean="0"/>
              <a:t>Dan/Paul</a:t>
            </a:r>
          </a:p>
          <a:p>
            <a:pPr lvl="2">
              <a:defRPr/>
            </a:pPr>
            <a:r>
              <a:rPr lang="en-US" altLang="ja-JP" dirty="0" smtClean="0"/>
              <a:t>Rene</a:t>
            </a:r>
          </a:p>
          <a:p>
            <a:pPr>
              <a:defRPr/>
            </a:pPr>
            <a:r>
              <a:rPr lang="en-US" altLang="ja-JP" dirty="0" err="1" smtClean="0"/>
              <a:t>Adjorn</a:t>
            </a:r>
            <a:r>
              <a:rPr lang="en-US" altLang="ja-JP" dirty="0" smtClean="0"/>
              <a:t>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p>
          <a:p>
            <a:pPr lvl="1">
              <a:defRPr/>
            </a:pPr>
            <a:r>
              <a:rPr lang="en-US" altLang="ja-JP" dirty="0" smtClean="0"/>
              <a:t>Los Angels Session Minutes</a:t>
            </a:r>
          </a:p>
          <a:p>
            <a:pPr lvl="1">
              <a:defRPr/>
            </a:pPr>
            <a:r>
              <a:rPr lang="en-US" altLang="ja-JP" dirty="0" smtClean="0"/>
              <a:t>Feb-March Teleconference Minutes</a:t>
            </a:r>
          </a:p>
          <a:p>
            <a:pPr>
              <a:defRPr/>
            </a:pPr>
            <a:r>
              <a:rPr lang="en-US" altLang="ja-JP" dirty="0" smtClean="0"/>
              <a:t>Plan for week</a:t>
            </a:r>
          </a:p>
          <a:p>
            <a:pPr>
              <a:defRPr/>
            </a:pPr>
            <a:r>
              <a:rPr lang="en-US" altLang="ja-JP" dirty="0" smtClean="0"/>
              <a:t>Editors status report</a:t>
            </a:r>
          </a:p>
          <a:p>
            <a:pPr>
              <a:defRPr/>
            </a:pPr>
            <a:r>
              <a:rPr lang="en-US" altLang="ja-JP" dirty="0" smtClean="0"/>
              <a:t>Comment resolution</a:t>
            </a:r>
          </a:p>
          <a:p>
            <a:pPr>
              <a:defRPr/>
            </a:pPr>
            <a:r>
              <a:rPr lang="en-US" altLang="ja-JP" dirty="0" smtClean="0"/>
              <a:t>Presentation</a:t>
            </a:r>
          </a:p>
          <a:p>
            <a:pPr>
              <a:defRPr/>
            </a:pPr>
            <a:r>
              <a:rPr lang="en-US" altLang="ja-JP" dirty="0" smtClean="0"/>
              <a:t>Recess until PM1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Presentation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20629</TotalTime>
  <Words>2672</Words>
  <Application>Microsoft Macintosh PowerPoint</Application>
  <PresentationFormat>画面に合わせる (4:3)</PresentationFormat>
  <Paragraphs>398</Paragraphs>
  <Slides>28</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802-11-Submission</vt:lpstr>
      <vt:lpstr>IEEE 802.11ai Fast Initial Link Setup  Agenda for March 2014 Beijing  </vt:lpstr>
      <vt:lpstr>Abstract</vt:lpstr>
      <vt:lpstr>Meeting Protocol</vt:lpstr>
      <vt:lpstr>Attendance</vt:lpstr>
      <vt:lpstr>Attendance, Voting &amp; Document Status</vt:lpstr>
      <vt:lpstr>IEEE 802.11 FILS TGai – Mar 2014 Beijing</vt:lpstr>
      <vt:lpstr>Agenda Monday Mar 17th ,  2014 – 11:00-12:00 Adhoc</vt:lpstr>
      <vt:lpstr>Agenda Tuesday Mar 18th ,  2014 – 10:30-12:30</vt:lpstr>
      <vt:lpstr>Agenda Tuesday March 18th ,  2014 – 13:30-15:30</vt:lpstr>
      <vt:lpstr>Agenda Tuesday March 18th ,  2014 – 16:00-18:00</vt:lpstr>
      <vt:lpstr>Agenda Wednesday March 19th ,  2014 – 08:00-10:00</vt:lpstr>
      <vt:lpstr>Agenda Wednesday March 19th ,  2014 – 13:30-15:30</vt:lpstr>
      <vt:lpstr>Agenda Thursday March 20th ,  2014 – 8:00-10:00</vt:lpstr>
      <vt:lpstr>Agenda Thursday March 20th ,  2014 – 13:30-15:30</vt:lpstr>
      <vt:lpstr>Agenda  Thursday  March 20th,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Los Angels. </vt:lpstr>
      <vt:lpstr>Approve TGai teleconference meeting minutes of Los Angels meeting to Beijing</vt:lpstr>
      <vt:lpstr>Plan for May</vt:lpstr>
      <vt:lpstr>Time line of TGai</vt:lpstr>
      <vt:lpstr>Teleconference Schedule </vt:lpstr>
      <vt:lpstr>Wi-Fi</vt:lpstr>
      <vt:lpstr>Straw poll</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494</cp:revision>
  <cp:lastPrinted>1998-02-10T13:28:06Z</cp:lastPrinted>
  <dcterms:created xsi:type="dcterms:W3CDTF">2014-03-18T02:21:05Z</dcterms:created>
  <dcterms:modified xsi:type="dcterms:W3CDTF">2014-03-18T02:25:57Z</dcterms:modified>
  <cp:category/>
</cp:coreProperties>
</file>