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335" r:id="rId8"/>
    <p:sldId id="439" r:id="rId9"/>
    <p:sldId id="436" r:id="rId10"/>
    <p:sldId id="440" r:id="rId11"/>
    <p:sldId id="422" r:id="rId12"/>
    <p:sldId id="441" r:id="rId13"/>
    <p:sldId id="432" r:id="rId14"/>
    <p:sldId id="442" r:id="rId15"/>
    <p:sldId id="343" r:id="rId16"/>
    <p:sldId id="272" r:id="rId17"/>
    <p:sldId id="416" r:id="rId18"/>
    <p:sldId id="417" r:id="rId19"/>
    <p:sldId id="418" r:id="rId20"/>
    <p:sldId id="419" r:id="rId21"/>
    <p:sldId id="420" r:id="rId22"/>
    <p:sldId id="305" r:id="rId23"/>
    <p:sldId id="322" r:id="rId24"/>
    <p:sldId id="426" r:id="rId25"/>
    <p:sldId id="435"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66" d="100"/>
          <a:sy n="66" d="100"/>
        </p:scale>
        <p:origin x="-1704" y="-4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305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Mar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a:t>
            </a:r>
            <a:r>
              <a:rPr lang="en-US" altLang="ja-JP" sz="1800" b="1" dirty="0" smtClean="0"/>
              <a:t>14-0227r0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March 2014 Beijing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16:</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18:00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resolution</a:t>
            </a:r>
          </a:p>
          <a:p>
            <a:pPr>
              <a:defRPr/>
            </a:pPr>
            <a:r>
              <a:rPr lang="en-US" altLang="ja-JP" dirty="0" smtClean="0"/>
              <a:t>Presentation</a:t>
            </a:r>
            <a:endParaRPr lang="en-US" altLang="ja-JP" dirty="0" smtClean="0"/>
          </a:p>
          <a:p>
            <a:pPr>
              <a:defRPr/>
            </a:pPr>
            <a:r>
              <a:rPr lang="en-US" altLang="ja-JP" dirty="0" smtClean="0"/>
              <a:t>Recess </a:t>
            </a:r>
            <a:r>
              <a:rPr lang="en-US" altLang="ja-JP" dirty="0" smtClean="0"/>
              <a:t>until</a:t>
            </a:r>
            <a:r>
              <a:rPr lang="en-US" altLang="ja-JP" dirty="0" smtClean="0"/>
              <a:t>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08</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endParaRPr lang="en-US" altLang="ja-JP" dirty="0" smtClean="0"/>
          </a:p>
          <a:p>
            <a:pPr>
              <a:defRPr/>
            </a:pPr>
            <a:r>
              <a:rPr lang="en-US" altLang="ja-JP" dirty="0" smtClean="0"/>
              <a:t>Recess </a:t>
            </a:r>
            <a:r>
              <a:rPr lang="en-US" altLang="ja-JP" dirty="0" smtClean="0"/>
              <a:t>until </a:t>
            </a:r>
            <a:r>
              <a:rPr lang="en-US" altLang="ja-JP" dirty="0" smtClean="0"/>
              <a:t>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endParaRPr lang="en-US" altLang="ja-JP" dirty="0" smtClean="0"/>
          </a:p>
          <a:p>
            <a:pPr>
              <a:defRPr/>
            </a:pPr>
            <a:r>
              <a:rPr lang="en-US" altLang="ja-JP" dirty="0" smtClean="0"/>
              <a:t>Recess </a:t>
            </a:r>
            <a:r>
              <a:rPr lang="en-US" altLang="ja-JP" dirty="0" smtClean="0"/>
              <a:t>until</a:t>
            </a:r>
            <a:r>
              <a:rPr lang="en-US" altLang="ja-JP" dirty="0" smtClean="0"/>
              <a:t> </a:t>
            </a:r>
            <a:r>
              <a:rPr lang="en-US" altLang="ja-JP" dirty="0" smtClean="0"/>
              <a:t>Thursday AM1</a:t>
            </a: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March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a:t>
            </a:r>
            <a:r>
              <a:rPr lang="en-US" altLang="ja-JP" dirty="0" smtClean="0"/>
              <a:t>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March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a:t>
            </a:r>
            <a:r>
              <a:rPr lang="en-US" altLang="ja-JP" dirty="0" smtClean="0"/>
              <a:t>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 </a:t>
            </a:r>
            <a:r>
              <a:rPr lang="en-US" altLang="ja-JP" dirty="0" smtClean="0"/>
              <a:t>March</a:t>
            </a:r>
            <a:r>
              <a:rPr lang="en-US" altLang="ja-JP" dirty="0" smtClean="0"/>
              <a:t> 20</a:t>
            </a:r>
            <a:r>
              <a:rPr lang="en-US" altLang="ja-JP" baseline="30000" dirty="0" smtClean="0">
                <a:ea typeface="ＭＳ Ｐゴシック" pitchFamily="-84" charset="-128"/>
                <a:cs typeface="ＭＳ Ｐゴシック" pitchFamily="-84" charset="-128"/>
              </a:rPr>
              <a:t>th</a:t>
            </a:r>
            <a:r>
              <a:rPr lang="en-US" altLang="ja-JP" dirty="0" smtClean="0"/>
              <a:t>,  </a:t>
            </a:r>
            <a:r>
              <a:rPr lang="en-US" altLang="ja-JP" dirty="0" smtClean="0"/>
              <a:t>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a:t>
            </a:r>
            <a:r>
              <a:rPr lang="en-US" altLang="ja-JP" dirty="0" smtClean="0"/>
              <a:t>May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Mar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2014,  Los Angels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Los Angels.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Los Angels meeting</a:t>
            </a:r>
            <a:r>
              <a:rPr lang="en-GB" altLang="ja-JP" dirty="0" smtClean="0">
                <a:ea typeface="ＭＳ Ｐゴシック" pitchFamily="-84" charset="-128"/>
                <a:cs typeface="ＭＳ Ｐゴシック" pitchFamily="-84" charset="-128"/>
              </a:rPr>
              <a:t>:</a:t>
            </a:r>
            <a:endParaRPr lang="en-GB" altLang="ja-JP" dirty="0" smtClean="0">
              <a:ea typeface="ＭＳ Ｐゴシック" pitchFamily="-84" charset="-128"/>
              <a:cs typeface="ＭＳ Ｐゴシック" pitchFamily="-84" charset="-128"/>
            </a:endParaRPr>
          </a:p>
          <a:p>
            <a:pPr>
              <a:defRPr/>
            </a:pPr>
            <a:r>
              <a:rPr lang="en-US" altLang="ja-JP" dirty="0" smtClean="0"/>
              <a:t>Moved:</a:t>
            </a:r>
          </a:p>
          <a:p>
            <a:pPr>
              <a:defRPr/>
            </a:pPr>
            <a:r>
              <a:rPr lang="en-US" altLang="ja-JP" dirty="0" smtClean="0"/>
              <a:t>Seconded: </a:t>
            </a:r>
          </a:p>
          <a:p>
            <a:r>
              <a:rPr lang="en-US" altLang="ja-JP" dirty="0" smtClean="0">
                <a:solidFill>
                  <a:schemeClr val="bg1"/>
                </a:solidFill>
                <a:ea typeface="ＭＳ Ｐゴシック" pitchFamily="-84" charset="-128"/>
                <a:cs typeface="ＭＳ Ｐゴシック" pitchFamily="-84" charset="-128"/>
              </a:rPr>
              <a:t>Approved  </a:t>
            </a:r>
            <a:r>
              <a:rPr lang="en-US" altLang="ja-JP" dirty="0" smtClean="0">
                <a:solidFill>
                  <a:schemeClr val="bg1"/>
                </a:solidFill>
                <a:ea typeface="ＭＳ Ｐゴシック" pitchFamily="-84" charset="-128"/>
                <a:cs typeface="ＭＳ Ｐゴシック" pitchFamily="-84" charset="-128"/>
              </a:rPr>
              <a:t>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Los </a:t>
            </a:r>
            <a:r>
              <a:rPr lang="en-US" altLang="ja-JP" dirty="0" smtClean="0">
                <a:ea typeface="ＭＳ Ｐゴシック" pitchFamily="-84" charset="-128"/>
                <a:cs typeface="ＭＳ Ｐゴシック" pitchFamily="-84" charset="-128"/>
              </a:rPr>
              <a:t>Angels </a:t>
            </a:r>
            <a:r>
              <a:rPr lang="en-US" altLang="ja-JP" dirty="0" smtClean="0">
                <a:ea typeface="ＭＳ Ｐゴシック" pitchFamily="-84" charset="-128"/>
                <a:cs typeface="ＭＳ Ｐゴシック" pitchFamily="-84" charset="-128"/>
              </a:rPr>
              <a:t>meeting</a:t>
            </a:r>
            <a:r>
              <a:rPr lang="en-US" altLang="ja-JP" dirty="0" smtClean="0">
                <a:ea typeface="ＭＳ Ｐゴシック" pitchFamily="-84" charset="-128"/>
                <a:cs typeface="ＭＳ Ｐゴシック" pitchFamily="-84" charset="-128"/>
              </a:rPr>
              <a:t> to Beijing</a:t>
            </a:r>
            <a:endParaRPr lang="en-US" altLang="ja-JP" dirty="0" smtClean="0">
              <a:ea typeface="ＭＳ Ｐゴシック" pitchFamily="-84" charset="-128"/>
              <a:cs typeface="ＭＳ Ｐゴシック" pitchFamily="-84" charset="-128"/>
            </a:endParaRP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Los Angels meeting</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to Beijing</a:t>
            </a:r>
            <a:endParaRPr lang="en-GB" altLang="ja-JP" dirty="0" smtClean="0">
              <a:ea typeface="ＭＳ Ｐゴシック" pitchFamily="-84" charset="-128"/>
              <a:cs typeface="ＭＳ Ｐゴシック" pitchFamily="-84" charset="-128"/>
            </a:endParaRPr>
          </a:p>
          <a:p>
            <a:pPr>
              <a:defRPr/>
            </a:pPr>
            <a:r>
              <a:rPr lang="en-US" altLang="ja-JP" dirty="0" smtClean="0"/>
              <a:t>Moved:</a:t>
            </a:r>
            <a:r>
              <a:rPr lang="en-US" altLang="ja-JP" dirty="0" smtClean="0"/>
              <a:t> </a:t>
            </a:r>
          </a:p>
          <a:p>
            <a:pPr>
              <a:defRPr/>
            </a:pPr>
            <a:r>
              <a:rPr lang="en-US" altLang="ja-JP" dirty="0" smtClean="0"/>
              <a:t>Seconded</a:t>
            </a:r>
            <a:r>
              <a:rPr lang="en-US" altLang="ja-JP" dirty="0" smtClean="0"/>
              <a:t>:</a:t>
            </a:r>
          </a:p>
          <a:p>
            <a:pPr>
              <a:buNone/>
              <a:defRPr/>
            </a:pPr>
            <a:endParaRPr lang="en-US" altLang="ja-JP" dirty="0" smtClean="0"/>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a:t>
            </a:r>
            <a:r>
              <a:rPr lang="en-US" altLang="ja-JP" sz="2900" dirty="0" smtClean="0">
                <a:ea typeface="ＭＳ Ｐゴシック" pitchFamily="-84" charset="-128"/>
                <a:cs typeface="ＭＳ Ｐゴシック" pitchFamily="-84" charset="-128"/>
              </a:rPr>
              <a:t>May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a:t>
            </a:r>
            <a:r>
              <a:rPr lang="en-US" altLang="ja-JP" sz="2800" dirty="0" smtClean="0"/>
              <a:t>WG.</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a:t>
            </a:r>
            <a:r>
              <a:rPr lang="en-US" altLang="ja-JP" sz="2800" dirty="0" smtClean="0"/>
              <a:t>July</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Jan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Mar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Tuesdays 10:00 </a:t>
            </a:r>
            <a:r>
              <a:rPr lang="en-US" altLang="ja-JP" dirty="0" smtClean="0"/>
              <a:t>ET</a:t>
            </a:r>
            <a:endParaRPr lang="ja-JP" altLang="en-US" dirty="0" smtClean="0"/>
          </a:p>
          <a:p>
            <a:pPr lvl="1">
              <a:defRPr/>
            </a:pPr>
            <a:r>
              <a:rPr lang="en-US" altLang="ja-JP" dirty="0" smtClean="0"/>
              <a:t>Duration 1.5Hour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Mar </a:t>
            </a:r>
            <a:r>
              <a:rPr lang="en-US" altLang="ja-JP" sz="2900" dirty="0" smtClean="0">
                <a:ea typeface="ＭＳ Ｐゴシック" pitchFamily="-65" charset="-128"/>
                <a:cs typeface="ＭＳ Ｐゴシック" pitchFamily="-65" charset="-128"/>
              </a:rPr>
              <a:t>2014</a:t>
            </a:r>
            <a:r>
              <a:rPr lang="en-US" altLang="ja-JP" sz="2900" dirty="0" smtClean="0">
                <a:ea typeface="ＭＳ Ｐゴシック" pitchFamily="-65" charset="-128"/>
                <a:cs typeface="ＭＳ Ｐゴシック" pitchFamily="-65" charset="-128"/>
              </a:rPr>
              <a:t> Beijing</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endParaRPr lang="en-US" altLang="ja-JP" dirty="0" smtClean="0">
              <a:ea typeface="ＭＳ Ｐゴシック" pitchFamily="-84" charset="-128"/>
              <a:cs typeface="ＭＳ Ｐゴシック" pitchFamily="-84" charset="-128"/>
            </a:endParaRPr>
          </a:p>
          <a:p>
            <a:pPr lvl="1"/>
            <a:r>
              <a:rPr lang="en-US" altLang="ja-JP" sz="2800" dirty="0" smtClean="0"/>
              <a:t>Approve </a:t>
            </a:r>
            <a:r>
              <a:rPr lang="en-US" altLang="ja-JP" sz="2800" dirty="0" smtClean="0"/>
              <a:t>minutes of past meeting and teleconference</a:t>
            </a:r>
          </a:p>
          <a:p>
            <a:pPr lvl="1"/>
            <a:r>
              <a:rPr lang="en-US" altLang="ja-JP" sz="2800" dirty="0" smtClean="0"/>
              <a:t>Comment resolution of WG LB198.</a:t>
            </a:r>
          </a:p>
          <a:p>
            <a:pPr lvl="1"/>
            <a:r>
              <a:rPr lang="en-US" altLang="ja-JP" sz="2800" dirty="0" smtClean="0"/>
              <a:t>Approve all of comment resolution and move to forward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May</a:t>
            </a:r>
            <a:endParaRPr lang="en-US" altLang="ja-JP" sz="28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Mar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8</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Plan </a:t>
            </a:r>
            <a:r>
              <a:rPr lang="en-US" altLang="ja-JP" dirty="0" smtClean="0"/>
              <a:t>for week</a:t>
            </a:r>
          </a:p>
          <a:p>
            <a:pPr>
              <a:defRPr/>
            </a:pPr>
            <a:r>
              <a:rPr lang="en-US" altLang="ja-JP" dirty="0" smtClean="0"/>
              <a:t>Editors status report</a:t>
            </a:r>
            <a:endParaRPr lang="en-US" altLang="ja-JP" dirty="0" smtClean="0"/>
          </a:p>
          <a:p>
            <a:pPr>
              <a:defRPr/>
            </a:pPr>
            <a:r>
              <a:rPr lang="en-US" altLang="ja-JP" dirty="0" smtClean="0"/>
              <a:t>Presentation</a:t>
            </a:r>
          </a:p>
          <a:p>
            <a:pPr lvl="1">
              <a:defRPr/>
            </a:pPr>
            <a:r>
              <a:rPr lang="en-US" altLang="ja-JP" dirty="0" smtClean="0"/>
              <a:t>Comment </a:t>
            </a:r>
            <a:r>
              <a:rPr lang="en-US" altLang="ja-JP" dirty="0" smtClean="0"/>
              <a:t>resolution</a:t>
            </a:r>
            <a:endParaRPr lang="en-US" altLang="ja-JP" dirty="0" smtClean="0"/>
          </a:p>
          <a:p>
            <a:pPr>
              <a:defRPr/>
            </a:pPr>
            <a:r>
              <a:rPr lang="en-US" altLang="ja-JP" dirty="0" err="1" smtClean="0"/>
              <a:t>Adjorn</a:t>
            </a:r>
            <a:r>
              <a:rPr lang="en-US" altLang="ja-JP" dirty="0" smtClean="0"/>
              <a:t> </a:t>
            </a:r>
            <a:r>
              <a:rPr lang="en-US" altLang="ja-JP" dirty="0" err="1" smtClean="0"/>
              <a:t>adhoc</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a:t>
            </a:r>
            <a:r>
              <a:rPr lang="en-US" altLang="ja-JP" dirty="0" smtClean="0">
                <a:ea typeface="ＭＳ Ｐゴシック" pitchFamily="-84" charset="-128"/>
                <a:cs typeface="ＭＳ Ｐゴシック" pitchFamily="-84" charset="-128"/>
              </a:rPr>
              <a:t>Mar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10:30-12:30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endParaRPr lang="en-US" altLang="ja-JP" sz="2800" dirty="0" smtClean="0"/>
          </a:p>
          <a:p>
            <a:pPr lvl="1">
              <a:defRPr/>
            </a:pPr>
            <a:r>
              <a:rPr lang="en-US" altLang="ja-JP" dirty="0" smtClean="0"/>
              <a:t>Los Angels </a:t>
            </a:r>
            <a:r>
              <a:rPr lang="en-US" altLang="ja-JP" dirty="0" smtClean="0"/>
              <a:t>Session Minutes</a:t>
            </a:r>
            <a:endParaRPr lang="en-US" altLang="ja-JP" dirty="0" smtClean="0"/>
          </a:p>
          <a:p>
            <a:pPr lvl="1">
              <a:defRPr/>
            </a:pPr>
            <a:r>
              <a:rPr lang="en-US" altLang="ja-JP" dirty="0" smtClean="0"/>
              <a:t>F</a:t>
            </a:r>
            <a:r>
              <a:rPr lang="en-US" altLang="ja-JP" dirty="0" smtClean="0"/>
              <a:t>eb-March Teleconference </a:t>
            </a:r>
            <a:r>
              <a:rPr lang="en-US" altLang="ja-JP" dirty="0" smtClean="0"/>
              <a:t>Minutes</a:t>
            </a:r>
          </a:p>
          <a:p>
            <a:pPr>
              <a:defRPr/>
            </a:pPr>
            <a:r>
              <a:rPr lang="en-US" altLang="ja-JP" dirty="0" smtClean="0"/>
              <a:t>Plan for week</a:t>
            </a:r>
          </a:p>
          <a:p>
            <a:pPr>
              <a:defRPr/>
            </a:pPr>
            <a:r>
              <a:rPr lang="en-US" altLang="ja-JP" dirty="0" smtClean="0"/>
              <a:t>Editors status report</a:t>
            </a:r>
          </a:p>
          <a:p>
            <a:pPr>
              <a:defRPr/>
            </a:pPr>
            <a:r>
              <a:rPr lang="en-US" altLang="ja-JP" dirty="0" smtClean="0"/>
              <a:t>Comment resolution</a:t>
            </a:r>
          </a:p>
          <a:p>
            <a:pPr>
              <a:defRPr/>
            </a:pPr>
            <a:r>
              <a:rPr lang="en-US" altLang="ja-JP" dirty="0" smtClean="0"/>
              <a:t>Presentation</a:t>
            </a:r>
          </a:p>
          <a:p>
            <a:pPr>
              <a:defRPr/>
            </a:pPr>
            <a:r>
              <a:rPr lang="en-US" altLang="ja-JP" dirty="0" smtClean="0"/>
              <a:t>Recess until </a:t>
            </a:r>
            <a:r>
              <a:rPr lang="en-US" altLang="ja-JP" dirty="0" smtClean="0"/>
              <a:t>PM1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a:t>
            </a:r>
            <a:r>
              <a:rPr lang="en-US" altLang="ja-JP" dirty="0" smtClean="0">
                <a:ea typeface="ＭＳ Ｐゴシック" pitchFamily="-84" charset="-128"/>
                <a:cs typeface="ＭＳ Ｐゴシック" pitchFamily="-84" charset="-128"/>
              </a:rPr>
              <a:t>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13:3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resolution</a:t>
            </a:r>
          </a:p>
          <a:p>
            <a:pPr>
              <a:defRPr/>
            </a:pPr>
            <a:r>
              <a:rPr lang="en-US" altLang="ja-JP" dirty="0" smtClean="0"/>
              <a:t>Presentation</a:t>
            </a:r>
            <a:endParaRPr lang="en-US" altLang="ja-JP" dirty="0" smtClean="0"/>
          </a:p>
          <a:p>
            <a:pPr>
              <a:defRPr/>
            </a:pPr>
            <a:r>
              <a:rPr lang="en-US" altLang="ja-JP" dirty="0" smtClean="0"/>
              <a:t>Recess </a:t>
            </a:r>
            <a:r>
              <a:rPr lang="en-US" altLang="ja-JP" dirty="0" smtClean="0"/>
              <a:t>until</a:t>
            </a:r>
            <a:r>
              <a:rPr lang="en-US" altLang="ja-JP" dirty="0" smtClean="0"/>
              <a:t>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20450</TotalTime>
  <Words>2581</Words>
  <Application>Microsoft Macintosh PowerPoint</Application>
  <PresentationFormat>画面に合わせる (4:3)</PresentationFormat>
  <Paragraphs>378</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March 2014 Beijing  </vt:lpstr>
      <vt:lpstr>Abstract</vt:lpstr>
      <vt:lpstr>Meeting Protocol</vt:lpstr>
      <vt:lpstr>Attendance</vt:lpstr>
      <vt:lpstr>Attendance, Voting &amp; Document Status</vt:lpstr>
      <vt:lpstr>IEEE 802.11 FILS TGai – Mar 2014 Beijing</vt:lpstr>
      <vt:lpstr>Agenda Monday Mar 17th ,  2014 – 8:00-10:00 Adhoc</vt:lpstr>
      <vt:lpstr>Agenda Tuesday Mar 18th ,  2014 – 10:30-12:30</vt:lpstr>
      <vt:lpstr>Agenda Tuesday March 18th ,  2014 – 13:30-15:30</vt:lpstr>
      <vt:lpstr>Agenda Tuesday March 18th ,  2014 – 16:00-18:00</vt:lpstr>
      <vt:lpstr>Agenda Wednesday March 19th ,  2014 – 08:00-10:00</vt:lpstr>
      <vt:lpstr>Agenda Wednesday March 19th ,  2014 – 13:30-15:30</vt:lpstr>
      <vt:lpstr>Agenda Thursday March 20th ,  2014 – 8:00-10:00</vt:lpstr>
      <vt:lpstr>Agenda Thursday March 20th ,  2014 – 13:30-15:30</vt:lpstr>
      <vt:lpstr>Agenda  Thursday  March 20th,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Los Angels. </vt:lpstr>
      <vt:lpstr>Approve TGai teleconference meeting minutes of Los Angels meeting to Beijing</vt:lpstr>
      <vt:lpstr>Plan for May</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492</cp:revision>
  <cp:lastPrinted>1998-02-10T13:28:06Z</cp:lastPrinted>
  <dcterms:created xsi:type="dcterms:W3CDTF">2014-02-08T00:20:14Z</dcterms:created>
  <dcterms:modified xsi:type="dcterms:W3CDTF">2014-02-08T03:46:07Z</dcterms:modified>
  <cp:category/>
</cp:coreProperties>
</file>