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352" r:id="rId4"/>
    <p:sldId id="347" r:id="rId5"/>
    <p:sldId id="343" r:id="rId6"/>
    <p:sldId id="345" r:id="rId7"/>
    <p:sldId id="342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957" autoAdjust="0"/>
  </p:normalViewPr>
  <p:slideViewPr>
    <p:cSldViewPr showGuides="1">
      <p:cViewPr>
        <p:scale>
          <a:sx n="100" d="100"/>
          <a:sy n="100" d="100"/>
        </p:scale>
        <p:origin x="-726" y="23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-2136" y="13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4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GB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altLang="ko-KR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508104" y="262389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doc.: IEEE </a:t>
            </a:r>
            <a:r>
              <a:rPr lang="en-GB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802.11-14/223</a:t>
            </a:r>
            <a:endParaRPr lang="en-GB" altLang="ko-KR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ko-KR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1014"/>
            <a:ext cx="1455527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February 2014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Service Discovery Proxy at STA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2014-2-25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11385"/>
              </p:ext>
            </p:extLst>
          </p:nvPr>
        </p:nvGraphicFramePr>
        <p:xfrm>
          <a:off x="827088" y="4383088"/>
          <a:ext cx="744537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Document" r:id="rId4" imgW="8132982" imgH="2310303" progId="Word.Document.8">
                  <p:embed/>
                </p:oleObj>
              </mc:Choice>
              <mc:Fallback>
                <p:oleObj name="Document" r:id="rId4" imgW="8132982" imgH="2310303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383088"/>
                        <a:ext cx="7445375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February 2014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dirty="0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2800" b="0" dirty="0" smtClean="0">
                <a:ea typeface="굴림" panose="020B0600000101010101" pitchFamily="50" charset="-127"/>
              </a:rPr>
              <a:t>Service Discovery Proxies are under discussion of 11aq.  </a:t>
            </a:r>
            <a:r>
              <a:rPr lang="en-GB" altLang="ko-KR" sz="2800" b="0" dirty="0" smtClean="0">
                <a:ea typeface="굴림" panose="020B0600000101010101" pitchFamily="50" charset="-127"/>
              </a:rPr>
              <a:t>This presentation is provided to understand the behaviour of STAs for discovering services. Service Discovery Proxy at the end of the tunnel in a STA </a:t>
            </a:r>
            <a:r>
              <a:rPr lang="en-GB" altLang="ko-KR" sz="2800" b="0" dirty="0" err="1" smtClean="0">
                <a:ea typeface="굴림" panose="020B0600000101010101" pitchFamily="50" charset="-127"/>
              </a:rPr>
              <a:t>decapsulates</a:t>
            </a:r>
            <a:r>
              <a:rPr lang="en-GB" altLang="ko-KR" sz="2800" b="0" dirty="0" smtClean="0">
                <a:ea typeface="굴림" panose="020B0600000101010101" pitchFamily="50" charset="-127"/>
              </a:rPr>
              <a:t> frames embedding service discovery packets or gets service announcements, and forwards them to Service </a:t>
            </a:r>
            <a:r>
              <a:rPr lang="en-GB" altLang="ko-KR" sz="2800" b="0" dirty="0">
                <a:ea typeface="굴림" panose="020B0600000101010101" pitchFamily="50" charset="-127"/>
              </a:rPr>
              <a:t>D</a:t>
            </a:r>
            <a:r>
              <a:rPr lang="en-GB" altLang="ko-KR" sz="2800" b="0" dirty="0" smtClean="0">
                <a:ea typeface="굴림" panose="020B0600000101010101" pitchFamily="50" charset="-127"/>
              </a:rPr>
              <a:t>iscovery Plug-ins and  finally to applications. </a:t>
            </a:r>
            <a:endParaRPr lang="en-GB" altLang="ko-KR" sz="2800" b="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Manual Network Selection</a:t>
            </a:r>
          </a:p>
          <a:p>
            <a:pPr lvl="1"/>
            <a:r>
              <a:rPr lang="en-US" altLang="ko-KR" sz="1600" dirty="0" err="1" smtClean="0"/>
              <a:t>SDProxy</a:t>
            </a:r>
            <a:r>
              <a:rPr lang="en-US" altLang="ko-KR" sz="1600" dirty="0" smtClean="0"/>
              <a:t>(Service Discovery Proxy) updates Service Information Database.</a:t>
            </a:r>
          </a:p>
          <a:p>
            <a:pPr lvl="1"/>
            <a:r>
              <a:rPr lang="en-US" altLang="ko-KR" sz="1600" dirty="0" smtClean="0"/>
              <a:t>Available services are displayed for each of SSIDs at a WLAN connection manager.</a:t>
            </a:r>
          </a:p>
          <a:p>
            <a:pPr lvl="1"/>
            <a:r>
              <a:rPr lang="en-US" altLang="ko-KR" sz="1600" dirty="0" smtClean="0"/>
              <a:t>An user decides to associate a network which provides a certain service.</a:t>
            </a:r>
            <a:endParaRPr lang="en-US" altLang="ko-KR" sz="1600" dirty="0"/>
          </a:p>
          <a:p>
            <a:r>
              <a:rPr lang="en-US" altLang="ko-KR" sz="1800" dirty="0"/>
              <a:t>Application-driven </a:t>
            </a:r>
            <a:r>
              <a:rPr lang="en-US" altLang="ko-KR" sz="1800" dirty="0" smtClean="0"/>
              <a:t>Network Selection</a:t>
            </a:r>
          </a:p>
          <a:p>
            <a:pPr lvl="1"/>
            <a:r>
              <a:rPr lang="en-US" altLang="ko-KR" sz="1600" dirty="0" smtClean="0"/>
              <a:t>An user selects a print wizard on an application.</a:t>
            </a:r>
          </a:p>
          <a:p>
            <a:pPr lvl="1"/>
            <a:r>
              <a:rPr lang="en-US" altLang="ko-KR" sz="1600" dirty="0" smtClean="0"/>
              <a:t>The wizard with a Service </a:t>
            </a:r>
            <a:r>
              <a:rPr lang="en-US" altLang="ko-KR" sz="1600" dirty="0"/>
              <a:t>D</a:t>
            </a:r>
            <a:r>
              <a:rPr lang="en-US" altLang="ko-KR" sz="1600" dirty="0" smtClean="0"/>
              <a:t>iscovery </a:t>
            </a:r>
            <a:r>
              <a:rPr lang="en-US" altLang="ko-KR" sz="1600" dirty="0"/>
              <a:t>P</a:t>
            </a:r>
            <a:r>
              <a:rPr lang="en-US" altLang="ko-KR" sz="1600" dirty="0" smtClean="0"/>
              <a:t>lug-in requests a service query for IP Printer to SDProxy.</a:t>
            </a:r>
          </a:p>
          <a:p>
            <a:pPr lvl="1"/>
            <a:r>
              <a:rPr lang="en-US" altLang="ko-KR" sz="1600" dirty="0" smtClean="0"/>
              <a:t>SDProxy returns SSIDs which provide IP Printing service after looking up of Service </a:t>
            </a:r>
            <a:r>
              <a:rPr lang="en-US" altLang="ko-KR" sz="1600" dirty="0"/>
              <a:t>I</a:t>
            </a:r>
            <a:r>
              <a:rPr lang="en-US" altLang="ko-KR" sz="1600" dirty="0" smtClean="0"/>
              <a:t>nformation </a:t>
            </a:r>
            <a:r>
              <a:rPr lang="en-US" altLang="ko-KR" sz="1600" dirty="0"/>
              <a:t>D</a:t>
            </a:r>
            <a:r>
              <a:rPr lang="en-US" altLang="ko-KR" sz="1600" dirty="0" smtClean="0"/>
              <a:t>atabase.</a:t>
            </a:r>
          </a:p>
          <a:p>
            <a:pPr lvl="1"/>
            <a:r>
              <a:rPr lang="en-US" altLang="ko-KR" sz="1600" dirty="0" smtClean="0"/>
              <a:t>The user selects a network among the SSIDs, then the wizard requests a detailed query to find printer driver version number.</a:t>
            </a:r>
          </a:p>
          <a:p>
            <a:pPr lvl="1"/>
            <a:r>
              <a:rPr lang="en-US" altLang="ko-KR" sz="1600" dirty="0" smtClean="0"/>
              <a:t>SDProxy sends the query to the AP of the network and gets the result of it.</a:t>
            </a:r>
          </a:p>
          <a:p>
            <a:pPr lvl="1"/>
            <a:r>
              <a:rPr lang="en-US" altLang="ko-KR" sz="1600" dirty="0" smtClean="0"/>
              <a:t>The printer wizard looks into the printer driver version numbers in the result and decides to join the network, and requests the association to WLAN connection manager.</a:t>
            </a:r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ko-KR" altLang="en-US" sz="1600" dirty="0"/>
          </a:p>
          <a:p>
            <a:endParaRPr lang="ko-KR" altLang="en-US" sz="1800" dirty="0"/>
          </a:p>
          <a:p>
            <a:endParaRPr lang="en-US" altLang="ko-KR" sz="18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 Service Discovery Scenarios at STA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3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07427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화살표 연결선 39"/>
          <p:cNvCxnSpPr/>
          <p:nvPr/>
        </p:nvCxnSpPr>
        <p:spPr bwMode="auto">
          <a:xfrm flipH="1">
            <a:off x="5040052" y="4181264"/>
            <a:ext cx="35643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February 2014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dirty="0" smtClean="0">
                <a:ea typeface="굴림" panose="020B0600000101010101" pitchFamily="50" charset="-127"/>
              </a:rPr>
              <a:t>PAD Architecture at STA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 bwMode="auto">
          <a:xfrm>
            <a:off x="1619672" y="4839748"/>
            <a:ext cx="3528392" cy="125354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600" dirty="0"/>
              <a:t>Service Discovery Proxy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1691680" y="2996952"/>
            <a:ext cx="1440160" cy="165618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600" dirty="0"/>
              <a:t>Service Discovery  Plug-in</a:t>
            </a:r>
            <a:r>
              <a:rPr lang="ko-KR" altLang="en-US" sz="1600" dirty="0"/>
              <a:t> </a:t>
            </a:r>
            <a:r>
              <a:rPr lang="en-US" altLang="ko-KR" sz="1600" dirty="0"/>
              <a:t>for PAD</a:t>
            </a:r>
          </a:p>
        </p:txBody>
      </p:sp>
      <p:cxnSp>
        <p:nvCxnSpPr>
          <p:cNvPr id="9" name="직선 화살표 연결선 8"/>
          <p:cNvCxnSpPr/>
          <p:nvPr/>
        </p:nvCxnSpPr>
        <p:spPr bwMode="auto">
          <a:xfrm flipH="1">
            <a:off x="5220072" y="5282368"/>
            <a:ext cx="29523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 flipH="1">
            <a:off x="5220072" y="5626179"/>
            <a:ext cx="29523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87619" y="5240233"/>
            <a:ext cx="1620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Service Announcement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300192" y="558924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Service Querying</a:t>
            </a:r>
            <a:endParaRPr lang="ko-KR" altLang="en-US" dirty="0"/>
          </a:p>
        </p:txBody>
      </p:sp>
      <p:sp>
        <p:nvSpPr>
          <p:cNvPr id="17" name="원통 16"/>
          <p:cNvSpPr/>
          <p:nvPr/>
        </p:nvSpPr>
        <p:spPr bwMode="auto">
          <a:xfrm>
            <a:off x="3995936" y="5013495"/>
            <a:ext cx="936104" cy="1007793"/>
          </a:xfrm>
          <a:prstGeom prst="can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dirty="0"/>
              <a:t>Service Information Database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1619672" y="2060848"/>
            <a:ext cx="3528392" cy="74949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Application / PAD Connection Manager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5652120" y="3501008"/>
            <a:ext cx="2160240" cy="4320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Connection Manager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2411760" y="2810340"/>
            <a:ext cx="0" cy="186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4" name="직선 화살표 연결선 23"/>
          <p:cNvCxnSpPr/>
          <p:nvPr/>
        </p:nvCxnSpPr>
        <p:spPr bwMode="auto">
          <a:xfrm>
            <a:off x="2411760" y="4653136"/>
            <a:ext cx="0" cy="186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8" name="꺾인 연결선 27"/>
          <p:cNvCxnSpPr>
            <a:endCxn id="18" idx="0"/>
          </p:cNvCxnSpPr>
          <p:nvPr/>
        </p:nvCxnSpPr>
        <p:spPr bwMode="auto">
          <a:xfrm>
            <a:off x="5148064" y="2435594"/>
            <a:ext cx="1584176" cy="106541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원통 29"/>
          <p:cNvSpPr/>
          <p:nvPr/>
        </p:nvSpPr>
        <p:spPr bwMode="auto">
          <a:xfrm rot="16200000">
            <a:off x="6573822" y="2708920"/>
            <a:ext cx="316835" cy="3024337"/>
          </a:xfrm>
          <a:prstGeom prst="ca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Wireless Network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3707904" y="2996952"/>
            <a:ext cx="1332148" cy="16561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600" dirty="0"/>
              <a:t>Legacy Service</a:t>
            </a:r>
          </a:p>
          <a:p>
            <a:r>
              <a:rPr lang="en-US" altLang="ko-KR" sz="1600" dirty="0"/>
              <a:t>Discovery Library</a:t>
            </a:r>
            <a:endParaRPr lang="ko-KR" altLang="en-US" sz="1600" dirty="0"/>
          </a:p>
        </p:txBody>
      </p:sp>
      <p:cxnSp>
        <p:nvCxnSpPr>
          <p:cNvPr id="39" name="직선 화살표 연결선 38"/>
          <p:cNvCxnSpPr/>
          <p:nvPr/>
        </p:nvCxnSpPr>
        <p:spPr bwMode="auto">
          <a:xfrm>
            <a:off x="4355976" y="2810340"/>
            <a:ext cx="0" cy="186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7178" name="직선 화살표 연결선 7177"/>
          <p:cNvCxnSpPr>
            <a:stCxn id="18" idx="2"/>
            <a:endCxn id="30" idx="4"/>
          </p:cNvCxnSpPr>
          <p:nvPr/>
        </p:nvCxnSpPr>
        <p:spPr bwMode="auto">
          <a:xfrm>
            <a:off x="6732240" y="3933056"/>
            <a:ext cx="0" cy="1296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065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en-US" altLang="ko-KR" sz="2000" dirty="0" smtClean="0"/>
              <a:t>SDProxy listens service announcements on the air in the pre-association sate and updates service information database.</a:t>
            </a:r>
          </a:p>
          <a:p>
            <a:r>
              <a:rPr lang="en-US" altLang="ko-KR" sz="2000" dirty="0" smtClean="0"/>
              <a:t>SDProxy gets the request for simple PAD service query from applications or WLAN connection manager and returns the result after looking up of Service Information Database.</a:t>
            </a:r>
          </a:p>
          <a:p>
            <a:pPr lvl="1"/>
            <a:r>
              <a:rPr lang="en-US" altLang="ko-KR" sz="1600" dirty="0" smtClean="0"/>
              <a:t>If SDProxy finds out Service Information Database is out of date or the request mandates active service scan, it could send out probe request frames with PAD service query.</a:t>
            </a:r>
          </a:p>
          <a:p>
            <a:r>
              <a:rPr lang="en-US" altLang="ko-KR" sz="2000" dirty="0" smtClean="0"/>
              <a:t>SDProxy gets the request for detailed PAD service query and sends the encapsulated query to an AP. It returns the query response from the AP to the application which requested.</a:t>
            </a:r>
          </a:p>
          <a:p>
            <a:r>
              <a:rPr lang="en-US" altLang="ko-KR" sz="2000" dirty="0" smtClean="0"/>
              <a:t>SDProxy translates service identifiers from service discovery protocol specific identifier to 6-Octect PAD service ID and vice versa.</a:t>
            </a:r>
          </a:p>
          <a:p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Service Discovery Proxy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5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0522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endParaRPr lang="en-US" altLang="ko-KR" sz="2000" dirty="0" smtClean="0"/>
          </a:p>
          <a:p>
            <a:r>
              <a:rPr lang="en-US" altLang="ko-KR" sz="2000" dirty="0" smtClean="0"/>
              <a:t>Service Discovery Plug-in could be provided to applications as a form of library.</a:t>
            </a:r>
          </a:p>
          <a:p>
            <a:r>
              <a:rPr lang="en-US" altLang="ko-KR" sz="2000" dirty="0" smtClean="0"/>
              <a:t>Application should be rewritten to be capable of PAD considering it could establish a new WLAN connection.</a:t>
            </a:r>
          </a:p>
          <a:p>
            <a:r>
              <a:rPr lang="en-US" altLang="ko-KR" sz="2000" dirty="0" smtClean="0"/>
              <a:t>It speaks the language of the specific service discovery protocol, e.g. Bonjour, to get the query from the application. </a:t>
            </a:r>
            <a:r>
              <a:rPr lang="en-US" altLang="ko-KR" sz="2000" dirty="0"/>
              <a:t>It hides simple service IDs. </a:t>
            </a:r>
            <a:endParaRPr lang="en-US" altLang="ko-KR" sz="2000" dirty="0" smtClean="0"/>
          </a:p>
          <a:p>
            <a:r>
              <a:rPr lang="en-US" altLang="ko-KR" sz="2000" dirty="0" smtClean="0"/>
              <a:t>It gets results for the query from SDProxy and returns them to the application</a:t>
            </a:r>
            <a:r>
              <a:rPr lang="en-US" altLang="ko-KR" sz="2000" dirty="0"/>
              <a:t> in the </a:t>
            </a:r>
            <a:r>
              <a:rPr lang="en-US" altLang="ko-KR" sz="2000" dirty="0" smtClean="0"/>
              <a:t>language. 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Service Discovery Plug-in for PAD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February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6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425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February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7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Discussions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3382</TotalTime>
  <Words>556</Words>
  <Application>Microsoft Office PowerPoint</Application>
  <PresentationFormat>화면 슬라이드 쇼(4:3)</PresentationFormat>
  <Paragraphs>74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Service Discovery Proxy at STA</vt:lpstr>
      <vt:lpstr>Abstract</vt:lpstr>
      <vt:lpstr>Two Service Discovery Scenarios at STA</vt:lpstr>
      <vt:lpstr>PAD Architecture at STA</vt:lpstr>
      <vt:lpstr>Service Discovery Proxy</vt:lpstr>
      <vt:lpstr>Service Discovery Plug-in for PAD</vt:lpstr>
      <vt:lpstr>Discussions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Cheol Ryu</dc:creator>
  <cp:keywords>IEEE</cp:keywords>
  <cp:lastModifiedBy>RyuCheol</cp:lastModifiedBy>
  <cp:revision>101</cp:revision>
  <cp:lastPrinted>1998-02-10T13:28:06Z</cp:lastPrinted>
  <dcterms:created xsi:type="dcterms:W3CDTF">2013-11-11T16:53:38Z</dcterms:created>
  <dcterms:modified xsi:type="dcterms:W3CDTF">2014-02-25T14:10:38Z</dcterms:modified>
</cp:coreProperties>
</file>