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22"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2" d="100"/>
          <a:sy n="112" d="100"/>
        </p:scale>
        <p:origin x="-154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P802.11-14/0215r0</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a:t>
            </a:r>
            <a:r>
              <a:rPr lang="en-US" sz="1800" b="1" dirty="0" smtClean="0"/>
              <a:t>14/0215r0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dirty="0" smtClean="0">
                <a:latin typeface="Arial" charset="0"/>
              </a:rPr>
              <a:t>02-05</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19:</a:t>
            </a:r>
            <a:r>
              <a:rPr lang="en-US" dirty="0" smtClean="0">
                <a:latin typeface="Arial" charset="0"/>
                <a:cs typeface="Arial" charset="0"/>
              </a:rPr>
              <a:t>30 – </a:t>
            </a:r>
            <a:r>
              <a:rPr lang="en-US" dirty="0" smtClean="0">
                <a:latin typeface="Arial" charset="0"/>
                <a:cs typeface="Arial" charset="0"/>
              </a:rPr>
              <a:t>21</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a:t>
            </a:r>
            <a:r>
              <a:rPr lang="en-US" b="0" dirty="0" smtClean="0"/>
              <a:t>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 </a:t>
            </a:r>
            <a:r>
              <a:rPr lang="en-US" dirty="0" smtClean="0"/>
              <a:t> - </a:t>
            </a:r>
            <a:r>
              <a:rPr lang="en-US" dirty="0" err="1" smtClean="0"/>
              <a:t>tbd</a:t>
            </a:r>
            <a:r>
              <a:rPr lang="en-US" dirty="0" smtClean="0"/>
              <a:t> - at </a:t>
            </a:r>
            <a:r>
              <a:rPr lang="en-US" dirty="0"/>
              <a:t>5pm Eastern US time</a:t>
            </a:r>
            <a:r>
              <a:rPr lang="en-US" dirty="0" smtClean="0"/>
              <a:t>.</a:t>
            </a:r>
          </a:p>
          <a:p>
            <a:pPr>
              <a:lnSpc>
                <a:spcPct val="80000"/>
              </a:lnSpc>
            </a:pPr>
            <a:r>
              <a:rPr lang="en-US" b="0" dirty="0"/>
              <a:t>Presentation and Discussion of Submissions</a:t>
            </a:r>
          </a:p>
          <a:p>
            <a:pPr>
              <a:lnSpc>
                <a:spcPct val="80000"/>
              </a:lnSpc>
            </a:pPr>
            <a:r>
              <a:rPr lang="en-US" b="0" dirty="0"/>
              <a:t>Recess until 08:00 Thursday</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endParaRPr lang="en-GB" b="0" dirty="0" smtClean="0"/>
          </a:p>
          <a:p>
            <a:pPr>
              <a:lnSpc>
                <a:spcPct val="80000"/>
              </a:lnSpc>
            </a:pPr>
            <a:r>
              <a:rPr lang="en-GB" b="0" dirty="0" smtClean="0"/>
              <a:t>802.1Qbz </a:t>
            </a:r>
            <a:r>
              <a:rPr lang="en-GB" b="0" dirty="0" smtClean="0"/>
              <a:t>status</a:t>
            </a:r>
            <a:endParaRPr lang="en-GB" dirty="0"/>
          </a:p>
          <a:p>
            <a:pPr>
              <a:lnSpc>
                <a:spcPct val="80000"/>
              </a:lnSpc>
            </a:pPr>
            <a:r>
              <a:rPr lang="en-GB" b="0" dirty="0"/>
              <a:t>802.11ak status</a:t>
            </a:r>
          </a:p>
          <a:p>
            <a:pPr>
              <a:lnSpc>
                <a:spcPct val="80000"/>
              </a:lnSpc>
            </a:pPr>
            <a:r>
              <a:rPr lang="en-US" b="0" dirty="0"/>
              <a:t>Presentation and Discussion of Submissions</a:t>
            </a:r>
          </a:p>
          <a:p>
            <a:pPr>
              <a:lnSpc>
                <a:spcPct val="80000"/>
              </a:lnSpc>
            </a:pPr>
            <a:r>
              <a:rPr lang="en-US" b="0" dirty="0"/>
              <a:t>Scheduling</a:t>
            </a:r>
          </a:p>
          <a:p>
            <a:pPr lvl="1">
              <a:lnSpc>
                <a:spcPct val="80000"/>
              </a:lnSpc>
            </a:pPr>
            <a:r>
              <a:rPr lang="en-US" dirty="0"/>
              <a:t>Joint 802.11ak – 802.1Qbz teleconferences to be 1-hour teleconferences through the </a:t>
            </a:r>
            <a:r>
              <a:rPr lang="en-US" dirty="0" smtClean="0"/>
              <a:t>May 2014 </a:t>
            </a:r>
            <a:r>
              <a:rPr lang="en-US" dirty="0"/>
              <a:t>802.11 meeting on Monday, </a:t>
            </a:r>
            <a:r>
              <a:rPr lang="en-US" dirty="0" smtClean="0"/>
              <a:t>- TBD -  </a:t>
            </a:r>
            <a:r>
              <a:rPr lang="en-US" dirty="0"/>
              <a:t>at 5pm Eastern US time</a:t>
            </a:r>
            <a:r>
              <a:rPr lang="en-US" dirty="0" smtClean="0"/>
              <a:t>.</a:t>
            </a:r>
            <a:endParaRPr lang="en-US" dirty="0"/>
          </a:p>
          <a:p>
            <a:pPr>
              <a:lnSpc>
                <a:spcPct val="80000"/>
              </a:lnSpc>
            </a:pPr>
            <a:r>
              <a:rPr lang="en-US" b="0" dirty="0"/>
              <a:t>Adjourn 802.11ak </a:t>
            </a:r>
            <a:r>
              <a:rPr lang="en-US" b="0" i="1" dirty="0"/>
              <a:t>sine die</a:t>
            </a:r>
          </a:p>
          <a:p>
            <a:pPr>
              <a:lnSpc>
                <a:spcPct val="80000"/>
              </a:lnSpc>
            </a:pPr>
            <a:r>
              <a:rPr lang="en-US" b="0" dirty="0"/>
              <a:t>Recess 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a:t>
            </a:r>
            <a:r>
              <a:rPr lang="en-GB" dirty="0" smtClean="0"/>
              <a:t>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a:t>
            </a:r>
            <a:r>
              <a:rPr lang="en-GB" dirty="0" smtClean="0"/>
              <a:t>1.3 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a:t>
            </a:r>
            <a:r>
              <a:rPr lang="en-US" sz="2800" dirty="0" smtClean="0">
                <a:latin typeface="Arial" charset="0"/>
              </a:rPr>
              <a:t>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a:t>
            </a:r>
            <a:r>
              <a:rPr lang="en-US" dirty="0" smtClean="0">
                <a:latin typeface="Arial" charset="0"/>
              </a:rPr>
              <a:t>: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a:t>
            </a:r>
            <a:r>
              <a:rPr lang="en-US" sz="1600" b="0" dirty="0" smtClean="0">
                <a:latin typeface="Arial" charset="0"/>
              </a:rPr>
              <a:t>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endParaRPr lang="en-US" b="0" dirty="0" smtClean="0"/>
          </a:p>
          <a:p>
            <a:pPr lvl="1">
              <a:lnSpc>
                <a:spcPct val="80000"/>
              </a:lnSpc>
            </a:pPr>
            <a:r>
              <a:rPr lang="en-US" b="0" dirty="0" smtClean="0"/>
              <a:t>Moved, to approve </a:t>
            </a:r>
            <a:r>
              <a:rPr lang="en-US" b="0" dirty="0" smtClean="0"/>
              <a:t>14/</a:t>
            </a:r>
            <a:r>
              <a:rPr lang="en-US" dirty="0" smtClean="0"/>
              <a:t>0188</a:t>
            </a:r>
            <a:r>
              <a:rPr lang="en-US" dirty="0" smtClean="0"/>
              <a:t>r0</a:t>
            </a:r>
            <a:r>
              <a:rPr lang="en-US" b="0" dirty="0" smtClean="0"/>
              <a:t>, “</a:t>
            </a:r>
            <a:r>
              <a:rPr lang="en-GB" b="0" dirty="0"/>
              <a:t>802.11ak </a:t>
            </a:r>
            <a:r>
              <a:rPr lang="en-GB" b="0" dirty="0" smtClean="0"/>
              <a:t>January 2014 Minutes</a:t>
            </a:r>
            <a:r>
              <a:rPr lang="en-US" b="0" dirty="0" smtClean="0"/>
              <a:t>”</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a:t>
            </a:r>
            <a:endParaRPr lang="en-US" dirty="0" smtClean="0"/>
          </a:p>
          <a:p>
            <a:pPr lvl="1">
              <a:lnSpc>
                <a:spcPct val="80000"/>
              </a:lnSpc>
            </a:pPr>
            <a:r>
              <a:rPr lang="en-US" dirty="0" smtClean="0"/>
              <a:t>“</a:t>
            </a:r>
            <a:r>
              <a:rPr lang="en-US" dirty="0"/>
              <a:t>11ak </a:t>
            </a:r>
            <a:r>
              <a:rPr lang="en-US" dirty="0" err="1"/>
              <a:t>Telecon</a:t>
            </a:r>
            <a:r>
              <a:rPr lang="en-US" dirty="0"/>
              <a:t> Minutes </a:t>
            </a:r>
            <a:r>
              <a:rPr lang="en-US" dirty="0" smtClean="0"/>
              <a:t>20140224”</a:t>
            </a:r>
          </a:p>
          <a:p>
            <a:pPr lvl="1">
              <a:lnSpc>
                <a:spcPct val="80000"/>
              </a:lnSpc>
            </a:pPr>
            <a:r>
              <a:rPr lang="en-US" dirty="0" smtClean="0"/>
              <a:t>“</a:t>
            </a:r>
            <a:r>
              <a:rPr lang="en-US" dirty="0"/>
              <a:t>11ak </a:t>
            </a:r>
            <a:r>
              <a:rPr lang="en-US" dirty="0" err="1"/>
              <a:t>Telecon</a:t>
            </a:r>
            <a:r>
              <a:rPr lang="en-US" dirty="0"/>
              <a:t> Minutes </a:t>
            </a:r>
            <a:r>
              <a:rPr lang="en-US" dirty="0" smtClean="0"/>
              <a:t>20140310”</a:t>
            </a:r>
          </a:p>
          <a:p>
            <a:pPr>
              <a:lnSpc>
                <a:spcPct val="80000"/>
              </a:lnSpc>
            </a:pPr>
            <a:r>
              <a:rPr lang="en-US" b="0" dirty="0" smtClean="0"/>
              <a:t>Vice Chair</a:t>
            </a:r>
            <a:r>
              <a:rPr lang="en-US" b="0" dirty="0"/>
              <a:t> </a:t>
            </a:r>
            <a:r>
              <a:rPr lang="en-US" b="0" dirty="0" smtClean="0"/>
              <a:t>selection</a:t>
            </a:r>
            <a:endParaRPr lang="en-US" b="0" dirty="0" smtClean="0"/>
          </a:p>
          <a:p>
            <a:pPr>
              <a:lnSpc>
                <a:spcPct val="80000"/>
              </a:lnSpc>
            </a:pPr>
            <a:r>
              <a:rPr lang="en-US" b="0" dirty="0" smtClean="0"/>
              <a:t>What </a:t>
            </a:r>
            <a:r>
              <a:rPr lang="en-US" b="0" dirty="0" smtClean="0"/>
              <a:t>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a:t>
            </a:r>
          </a:p>
          <a:p>
            <a:pPr lvl="2">
              <a:lnSpc>
                <a:spcPct val="80000"/>
              </a:lnSpc>
            </a:pPr>
            <a:r>
              <a:rPr lang="en-US" b="0" dirty="0" smtClean="0"/>
              <a:t>produce </a:t>
            </a:r>
            <a:r>
              <a:rPr lang="en-US" b="0" dirty="0" smtClean="0"/>
              <a:t>a D0.02 and issue a call for comments</a:t>
            </a:r>
          </a:p>
          <a:p>
            <a:pPr lvl="1">
              <a:lnSpc>
                <a:spcPct val="80000"/>
              </a:lnSpc>
            </a:pPr>
            <a:r>
              <a:rPr lang="en-US" dirty="0"/>
              <a:t>A</a:t>
            </a:r>
            <a:r>
              <a:rPr lang="en-US" dirty="0" smtClean="0"/>
              <a:t>d </a:t>
            </a:r>
            <a:r>
              <a:rPr lang="en-US" dirty="0" smtClean="0"/>
              <a:t>hoc before the May </a:t>
            </a:r>
            <a:r>
              <a:rPr lang="en-US" dirty="0" smtClean="0"/>
              <a:t>meeting – resolve comments</a:t>
            </a:r>
            <a:endParaRPr lang="en-US" dirty="0" smtClean="0"/>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27137</TotalTime>
  <Words>1340</Words>
  <Application>Microsoft Macintosh PowerPoint</Application>
  <PresentationFormat>On-screen Show (4:3)</PresentationFormat>
  <Paragraphs>244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March 2014 802.11ak Agenda</vt:lpstr>
      <vt:lpstr>IEEE 802.11ak/GLK: Enhancements For Transit Links Within Bridged Networks</vt:lpstr>
      <vt:lpstr>Venue</vt:lpstr>
      <vt:lpstr>TGak Timeline</vt:lpstr>
      <vt:lpstr>Monday, 17 March 2014  16:00-18:00</vt:lpstr>
      <vt:lpstr>Monday, 17 March 2014   16:00-18:00</vt:lpstr>
      <vt:lpstr>Monday, 17 March 2014   16:00-18:00</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vt:lpstr>
      <vt:lpstr>Wednesday, 19 March 2014 08:00 – 10:00</vt:lpstr>
      <vt:lpstr>Thursday, 20 March 2014 08:00 – 10:00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469</cp:revision>
  <cp:lastPrinted>1998-02-10T13:28:06Z</cp:lastPrinted>
  <dcterms:created xsi:type="dcterms:W3CDTF">2006-12-04T03:46:13Z</dcterms:created>
  <dcterms:modified xsi:type="dcterms:W3CDTF">2014-02-06T01:04:44Z</dcterms:modified>
  <cp:category/>
</cp:coreProperties>
</file>