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88" r:id="rId4"/>
    <p:sldId id="316" r:id="rId5"/>
    <p:sldId id="337" r:id="rId6"/>
    <p:sldId id="381" r:id="rId7"/>
    <p:sldId id="389" r:id="rId8"/>
    <p:sldId id="390" r:id="rId9"/>
    <p:sldId id="384" r:id="rId10"/>
    <p:sldId id="30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48" y="-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3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864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14/0194r0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private/Draft_Standards/11ai/index.html" TargetMode="External"/><Relationship Id="rId4" Type="http://schemas.openxmlformats.org/officeDocument/2006/relationships/hyperlink" Target="https://mentor.ieee.org/802.11/dcn/13/11-13-1076-03-00ai-tgai-lb-198-comments-for-d1-0.xls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00-00ai-tgai-motion-deck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2014-1-24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ADBB542-38F7-9C45-BCDD-DCC7B8231002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Los Angels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 smtClean="0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– Jan </a:t>
            </a:r>
            <a:b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</a:b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Los Angels meeting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458200" cy="41910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LB.</a:t>
            </a:r>
          </a:p>
          <a:p>
            <a:pPr lvl="1"/>
            <a:r>
              <a:rPr lang="en-US" altLang="ja-JP" sz="2800" dirty="0" smtClean="0"/>
              <a:t>Approve to forward the draft to WG 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March</a:t>
            </a:r>
          </a:p>
          <a:p>
            <a:pPr lvl="1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 Root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3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581400"/>
          </a:xfrm>
        </p:spPr>
        <p:txBody>
          <a:bodyPr>
            <a:normAutofit/>
          </a:bodyPr>
          <a:lstStyle/>
          <a:p>
            <a:r>
              <a:rPr lang="en-GB" altLang="ja-JP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TGai Meeting Minutes for the IEEE 802.11 Nov 2013 </a:t>
            </a:r>
          </a:p>
          <a:p>
            <a:pPr lvl="1"/>
            <a:r>
              <a:rPr lang="en-GB" altLang="ja-JP" smtClean="0">
                <a:ea typeface="ＭＳ Ｐゴシック" pitchFamily="-84" charset="-128"/>
                <a:cs typeface="ＭＳ Ｐゴシック" pitchFamily="-84" charset="-128"/>
              </a:rPr>
              <a:t>11-13/1482r0</a:t>
            </a:r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endParaRPr lang="en-GB" altLang="ja-JP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Approve TGai teleconference meeting minutes of Dallas to Los Angels meeting. </a:t>
            </a:r>
          </a:p>
          <a:p>
            <a:pPr lvl="1"/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11-13-1517r3</a:t>
            </a:r>
            <a:endParaRPr lang="en-US" altLang="ja-JP" smtClean="0"/>
          </a:p>
          <a:p>
            <a:r>
              <a:rPr lang="en-US" altLang="ja-JP" smtClean="0"/>
              <a:t>Approve TGai meeting minutes of Los Angels Adhoc. </a:t>
            </a:r>
          </a:p>
          <a:p>
            <a:pPr lvl="1"/>
            <a:r>
              <a:rPr lang="en-US" altLang="ja-JP" smtClean="0"/>
              <a:t>11-14/0120/r0</a:t>
            </a:r>
            <a:endParaRPr lang="en-US" altLang="ja-JP" smtClean="0"/>
          </a:p>
          <a:p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1054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9 regular </a:t>
            </a:r>
            <a:r>
              <a:rPr lang="en-US" altLang="ja-JP" dirty="0" smtClean="0"/>
              <a:t>slots were held.</a:t>
            </a:r>
          </a:p>
          <a:p>
            <a:pPr lvl="0"/>
            <a:r>
              <a:rPr lang="en-US" altLang="ja-JP" dirty="0" smtClean="0"/>
              <a:t>1389 comments were received </a:t>
            </a:r>
            <a:r>
              <a:rPr lang="en-GB" altLang="ja-JP" dirty="0" smtClean="0"/>
              <a:t>by WG LB198.</a:t>
            </a:r>
          </a:p>
          <a:p>
            <a:r>
              <a:rPr lang="en-US" altLang="ja-JP" dirty="0" smtClean="0"/>
              <a:t>Total of</a:t>
            </a:r>
            <a:r>
              <a:rPr lang="en-US" altLang="ja-JP" dirty="0" smtClean="0"/>
              <a:t> 668 resolutions </a:t>
            </a:r>
            <a:r>
              <a:rPr lang="en-US" altLang="ja-JP" dirty="0" smtClean="0"/>
              <a:t>were solved. </a:t>
            </a:r>
          </a:p>
          <a:p>
            <a:pPr lvl="1"/>
            <a:r>
              <a:rPr lang="en-US" altLang="ja-JP" dirty="0" smtClean="0"/>
              <a:t>Total of</a:t>
            </a:r>
            <a:r>
              <a:rPr lang="en-US" altLang="ja-JP" dirty="0" smtClean="0"/>
              <a:t> </a:t>
            </a:r>
            <a:r>
              <a:rPr lang="en-US" altLang="ja-JP" dirty="0" smtClean="0"/>
              <a:t>1332 </a:t>
            </a:r>
            <a:r>
              <a:rPr lang="en-US" altLang="ja-JP" dirty="0" smtClean="0"/>
              <a:t>approved </a:t>
            </a:r>
            <a:r>
              <a:rPr lang="en-US" altLang="ja-JP" dirty="0" smtClean="0"/>
              <a:t>comment resolutions.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57</a:t>
            </a:r>
            <a:r>
              <a:rPr lang="en-US" altLang="ja-JP" dirty="0" smtClean="0"/>
              <a:t> </a:t>
            </a:r>
            <a:r>
              <a:rPr lang="en-US" altLang="ja-JP" dirty="0" smtClean="0"/>
              <a:t>technical open</a:t>
            </a:r>
          </a:p>
          <a:p>
            <a:r>
              <a:rPr lang="en-US" altLang="ja-JP" dirty="0" smtClean="0"/>
              <a:t>Approved Timeline</a:t>
            </a:r>
          </a:p>
          <a:p>
            <a:r>
              <a:rPr lang="en-US" altLang="ja-JP" dirty="0" smtClean="0"/>
              <a:t>Approved Teleconference schedule</a:t>
            </a:r>
            <a:endParaRPr lang="en-US" altLang="ja-JP" dirty="0" smtClean="0"/>
          </a:p>
          <a:p>
            <a:r>
              <a:rPr lang="en-US" altLang="ja-JP" dirty="0" smtClean="0"/>
              <a:t>Approved  </a:t>
            </a:r>
            <a:r>
              <a:rPr lang="en-US" altLang="ja-JP" dirty="0" smtClean="0"/>
              <a:t>Plan for </a:t>
            </a:r>
            <a:r>
              <a:rPr lang="en-US" altLang="ja-JP" dirty="0" smtClean="0"/>
              <a:t> </a:t>
            </a:r>
            <a:r>
              <a:rPr lang="en-US" altLang="ja-JP" dirty="0" smtClean="0"/>
              <a:t>March</a:t>
            </a:r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2014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Mar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LB198.</a:t>
            </a:r>
          </a:p>
          <a:p>
            <a:pPr lvl="1"/>
            <a:r>
              <a:rPr lang="en-US" altLang="ja-JP" sz="2800" dirty="0" smtClean="0"/>
              <a:t>Approve all of comment resolution and move to forward WG LB.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May</a:t>
            </a:r>
          </a:p>
          <a:p>
            <a:pPr lvl="1">
              <a:buNone/>
            </a:pPr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2014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 Root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</a:t>
            </a:r>
            <a:r>
              <a:rPr lang="en-US" altLang="ja-JP" dirty="0" smtClean="0">
                <a:solidFill>
                  <a:srgbClr val="FF0000"/>
                </a:solidFill>
              </a:rPr>
              <a:t>Mar14/Sep14/Jan15</a:t>
            </a:r>
          </a:p>
          <a:p>
            <a:pPr lvl="1"/>
            <a:r>
              <a:rPr lang="en-US" altLang="ja-JP" dirty="0" smtClean="0"/>
              <a:t>MEC Done				</a:t>
            </a:r>
            <a:r>
              <a:rPr lang="en-US" altLang="ja-JP" dirty="0" smtClean="0">
                <a:solidFill>
                  <a:srgbClr val="FF0000"/>
                </a:solidFill>
              </a:rPr>
              <a:t>Nov14</a:t>
            </a:r>
            <a:r>
              <a:rPr lang="en-US" altLang="ja-JP" dirty="0" smtClean="0"/>
              <a:t>		</a:t>
            </a:r>
          </a:p>
          <a:p>
            <a:pPr lvl="1"/>
            <a:r>
              <a:rPr lang="en-US" altLang="ja-JP" dirty="0" smtClean="0"/>
              <a:t>Form Sponsor Ballot Pool / Reform	            	</a:t>
            </a:r>
            <a:r>
              <a:rPr lang="en-US" altLang="ja-JP" dirty="0" smtClean="0">
                <a:solidFill>
                  <a:srgbClr val="FF6600"/>
                </a:solidFill>
              </a:rPr>
              <a:t>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</a:t>
            </a:r>
            <a:r>
              <a:rPr lang="en-US" altLang="ja-JP" dirty="0" smtClean="0">
                <a:solidFill>
                  <a:srgbClr val="FF6600"/>
                </a:solidFill>
              </a:rPr>
              <a:t>Jul15/ Sep 15</a:t>
            </a:r>
            <a:r>
              <a:rPr lang="en-US" altLang="ja-JP" dirty="0" smtClean="0"/>
              <a:t>		</a:t>
            </a:r>
          </a:p>
          <a:p>
            <a:pPr lvl="1"/>
            <a:r>
              <a:rPr lang="en-US" altLang="ja-JP" dirty="0" smtClean="0"/>
              <a:t>Final 802.11 WG Approval	                             </a:t>
            </a:r>
            <a:r>
              <a:rPr lang="en-US" altLang="ja-JP" dirty="0" smtClean="0">
                <a:solidFill>
                  <a:srgbClr val="FF6600"/>
                </a:solidFill>
              </a:rPr>
              <a:t>Nov 15</a:t>
            </a:r>
          </a:p>
          <a:p>
            <a:pPr lvl="1"/>
            <a:r>
              <a:rPr lang="en-US" altLang="ja-JP" dirty="0" smtClean="0"/>
              <a:t>final or Conditional 802 EC Approval           	</a:t>
            </a:r>
            <a:r>
              <a:rPr lang="en-US" altLang="ja-JP" dirty="0" smtClean="0">
                <a:solidFill>
                  <a:srgbClr val="FF6600"/>
                </a:solidFill>
              </a:rPr>
              <a:t>Nov 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</a:t>
            </a:r>
            <a:r>
              <a:rPr lang="en-US" altLang="ja-JP" dirty="0" smtClean="0">
                <a:solidFill>
                  <a:srgbClr val="FF6600"/>
                </a:solidFill>
              </a:rPr>
              <a:t>Jan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Jan 2014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(ATRD, Root, Lab)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7962900" cy="2362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Tuesdays 10:00 ET 18th,25th Feb, 11th March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1.5Hour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>
                <a:solidFill>
                  <a:schemeClr val="bg1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Jan 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7" name="図 6" descr="スクリーンショット 2014-01-24 8.54.2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352800"/>
            <a:ext cx="3759200" cy="290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Reference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ja-JP" dirty="0" smtClean="0"/>
              <a:t>Motions</a:t>
            </a:r>
          </a:p>
          <a:p>
            <a:pPr lvl="1"/>
            <a:r>
              <a:rPr lang="en-US" altLang="ja-JP" dirty="0" smtClean="0">
                <a:hlinkClick r:id="rId2"/>
              </a:rPr>
              <a:t>https://mentor.ieee.org/802.11/dcn/13/11-13-1186-</a:t>
            </a:r>
            <a:r>
              <a:rPr lang="en-US" altLang="ja-JP" dirty="0" smtClean="0">
                <a:hlinkClick r:id="rId2"/>
              </a:rPr>
              <a:t>02-</a:t>
            </a:r>
            <a:r>
              <a:rPr lang="en-US" altLang="ja-JP" dirty="0" smtClean="0">
                <a:hlinkClick r:id="rId2"/>
              </a:rPr>
              <a:t>00ai-tgai-motion-deck.pptx</a:t>
            </a:r>
            <a:endParaRPr lang="en-US" altLang="ja-JP" dirty="0" smtClean="0"/>
          </a:p>
          <a:p>
            <a:r>
              <a:rPr lang="en-US" altLang="ja-JP" dirty="0" smtClean="0"/>
              <a:t>Draft </a:t>
            </a:r>
            <a:r>
              <a:rPr lang="en-US" altLang="ja-JP" dirty="0" smtClean="0"/>
              <a:t>1.2 </a:t>
            </a:r>
            <a:r>
              <a:rPr lang="en-US" altLang="ja-JP" dirty="0" smtClean="0"/>
              <a:t>on members area</a:t>
            </a:r>
            <a:endParaRPr lang="en-US" altLang="ja-JP" dirty="0" smtClean="0"/>
          </a:p>
          <a:p>
            <a:pPr lvl="1"/>
            <a:r>
              <a:rPr lang="en-US" altLang="ja-JP" dirty="0" smtClean="0">
                <a:hlinkClick r:id="rId3"/>
              </a:rPr>
              <a:t>http://www.ieee802.org/11/private/Draft_Standards/11ai/</a:t>
            </a:r>
            <a:r>
              <a:rPr lang="en-US" altLang="ja-JP" dirty="0" smtClean="0">
                <a:hlinkClick r:id="rId3"/>
              </a:rPr>
              <a:t>index.html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LB 198 comments for D1.0</a:t>
            </a:r>
          </a:p>
          <a:p>
            <a:pPr lvl="1"/>
            <a:r>
              <a:rPr lang="en-US" altLang="ja-JP" dirty="0" smtClean="0">
                <a:hlinkClick r:id="rId4"/>
              </a:rPr>
              <a:t>https://mentor.ieee.org/802.11/dcn/13/11-13-1076</a:t>
            </a:r>
            <a:r>
              <a:rPr lang="en-US" altLang="ja-JP" dirty="0" smtClean="0">
                <a:hlinkClick r:id="rId4"/>
              </a:rPr>
              <a:t>-</a:t>
            </a:r>
            <a:r>
              <a:rPr lang="en-US" altLang="ja-JP" dirty="0" smtClean="0">
                <a:hlinkClick r:id="rId4"/>
              </a:rPr>
              <a:t>27</a:t>
            </a:r>
            <a:r>
              <a:rPr lang="en-US" altLang="ja-JP" dirty="0" smtClean="0">
                <a:hlinkClick r:id="rId4"/>
              </a:rPr>
              <a:t>-</a:t>
            </a:r>
            <a:r>
              <a:rPr lang="en-US" altLang="ja-JP" dirty="0" smtClean="0">
                <a:hlinkClick r:id="rId4"/>
              </a:rPr>
              <a:t>00ai-tgai-lb-198-comments-for-d1-0.xlsx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21896</TotalTime>
  <Words>719</Words>
  <Application>Microsoft Macintosh PowerPoint</Application>
  <PresentationFormat>画面に合わせる (4:3)</PresentationFormat>
  <Paragraphs>127</Paragraphs>
  <Slides>10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802-11-Submission</vt:lpstr>
      <vt:lpstr>IEEE 802.11TGai Closing Report</vt:lpstr>
      <vt:lpstr>Abstract</vt:lpstr>
      <vt:lpstr>IEEE 802.11 FILS TGai – Jan  Los Angels meeting</vt:lpstr>
      <vt:lpstr>Accomplishments  TGai  1/2</vt:lpstr>
      <vt:lpstr>Accomplishments  TGai  2/2</vt:lpstr>
      <vt:lpstr>Plan for Mar</vt:lpstr>
      <vt:lpstr>Time line of TGai</vt:lpstr>
      <vt:lpstr>Teleconference Schedule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真野 浩</cp:lastModifiedBy>
  <cp:revision>524</cp:revision>
  <cp:lastPrinted>1998-02-10T13:28:06Z</cp:lastPrinted>
  <dcterms:created xsi:type="dcterms:W3CDTF">2014-01-24T02:23:06Z</dcterms:created>
  <dcterms:modified xsi:type="dcterms:W3CDTF">2014-01-24T02:41:18Z</dcterms:modified>
  <cp:category/>
</cp:coreProperties>
</file>