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335" r:id="rId8"/>
    <p:sldId id="436" r:id="rId9"/>
    <p:sldId id="422" r:id="rId10"/>
    <p:sldId id="430" r:id="rId11"/>
    <p:sldId id="431" r:id="rId12"/>
    <p:sldId id="434" r:id="rId13"/>
    <p:sldId id="432" r:id="rId14"/>
    <p:sldId id="343" r:id="rId15"/>
    <p:sldId id="272" r:id="rId16"/>
    <p:sldId id="416" r:id="rId17"/>
    <p:sldId id="417" r:id="rId18"/>
    <p:sldId id="418" r:id="rId19"/>
    <p:sldId id="419" r:id="rId20"/>
    <p:sldId id="420" r:id="rId21"/>
    <p:sldId id="305" r:id="rId22"/>
    <p:sldId id="437" r:id="rId23"/>
    <p:sldId id="322" r:id="rId24"/>
    <p:sldId id="426" r:id="rId25"/>
    <p:sldId id="435" r:id="rId26"/>
    <p:sldId id="293" r:id="rId27"/>
    <p:sldId id="43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348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22</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-0193r0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Jan 2014  Los Angels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Jan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22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22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23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Jan 23</a:t>
            </a:r>
            <a:r>
              <a:rPr lang="en-US" altLang="ja-JP" baseline="30000" dirty="0" smtClean="0">
                <a:ea typeface="ＭＳ Ｐゴシック" pitchFamily="-84" charset="-128"/>
                <a:cs typeface="ＭＳ Ｐゴシック" pitchFamily="-84" charset="-128"/>
              </a:rPr>
              <a:t>rd</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March</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2014,  Los Angels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t>
            </a:r>
            <a:r>
              <a:rPr lang="en-US" altLang="ja-JP" dirty="0" err="1" smtClean="0"/>
              <a:t>TGai</a:t>
            </a:r>
            <a:r>
              <a:rPr lang="en-US" altLang="ja-JP" dirty="0" smtClean="0"/>
              <a:t> meeting minutes of Dallas.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Nov 2013 </a:t>
            </a:r>
            <a:r>
              <a:rPr lang="en-GB" altLang="ja-JP" dirty="0" smtClean="0">
                <a:ea typeface="ＭＳ Ｐゴシック" pitchFamily="-84" charset="-128"/>
                <a:cs typeface="ＭＳ Ｐゴシック" pitchFamily="-84" charset="-128"/>
              </a:rPr>
              <a:t>11-13/1482r0</a:t>
            </a:r>
            <a:r>
              <a:rPr lang="en-US"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a:t>
            </a:r>
          </a:p>
          <a:p>
            <a:pPr>
              <a:defRPr/>
            </a:pPr>
            <a:r>
              <a:rPr lang="en-US" altLang="ja-JP" dirty="0" smtClean="0"/>
              <a:t>Moved: Hitoshi Morioka</a:t>
            </a:r>
          </a:p>
          <a:p>
            <a:pPr>
              <a:defRPr/>
            </a:pPr>
            <a:r>
              <a:rPr lang="en-US" altLang="ja-JP" dirty="0" smtClean="0"/>
              <a:t>Seconded: Marc </a:t>
            </a:r>
            <a:r>
              <a:rPr lang="en-US" altLang="ja-JP" dirty="0" err="1" smtClean="0"/>
              <a:t>Emmelmann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Los Angels </a:t>
            </a:r>
            <a:r>
              <a:rPr lang="en-US" altLang="ja-JP" dirty="0" err="1" smtClean="0"/>
              <a:t>Adhoc</a:t>
            </a:r>
            <a:r>
              <a:rPr lang="en-US" altLang="ja-JP" dirty="0" smtClean="0"/>
              <a:t>.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a:t>
            </a:r>
            <a:r>
              <a:rPr lang="en-US" altLang="ja-JP" dirty="0" smtClean="0"/>
              <a:t>Los Angels </a:t>
            </a:r>
            <a:r>
              <a:rPr lang="en-US" altLang="ja-JP" dirty="0" err="1" smtClean="0"/>
              <a:t>Adhoc</a:t>
            </a:r>
            <a:r>
              <a:rPr lang="en-US" altLang="ja-JP" dirty="0" smtClean="0"/>
              <a:t> 11-13/14-0120r0.</a:t>
            </a:r>
            <a:r>
              <a:rPr lang="en-GB" altLang="ja-JP" dirty="0" smtClean="0">
                <a:ea typeface="ＭＳ Ｐゴシック" pitchFamily="-84" charset="-128"/>
                <a:cs typeface="ＭＳ Ｐゴシック" pitchFamily="-84" charset="-128"/>
              </a:rPr>
              <a:t>:   </a:t>
            </a:r>
          </a:p>
          <a:p>
            <a:endParaRPr lang="en-GB" altLang="ja-JP" dirty="0" smtClean="0">
              <a:ea typeface="ＭＳ Ｐゴシック" pitchFamily="-84" charset="-128"/>
              <a:cs typeface="ＭＳ Ｐゴシック" pitchFamily="-84" charset="-128"/>
            </a:endParaRPr>
          </a:p>
          <a:p>
            <a:pPr>
              <a:defRPr/>
            </a:pPr>
            <a:r>
              <a:rPr lang="en-US" altLang="ja-JP" dirty="0" err="1" smtClean="0"/>
              <a:t>Moved:Hitoshi</a:t>
            </a:r>
            <a:r>
              <a:rPr lang="en-US" altLang="ja-JP" dirty="0" smtClean="0"/>
              <a:t> Morioka</a:t>
            </a:r>
          </a:p>
          <a:p>
            <a:pPr>
              <a:defRPr/>
            </a:pPr>
            <a:r>
              <a:rPr lang="en-US" altLang="ja-JP" dirty="0" err="1" smtClean="0"/>
              <a:t>Seconded:Ping</a:t>
            </a:r>
            <a:r>
              <a:rPr lang="en-US" altLang="ja-JP" dirty="0" smtClean="0"/>
              <a:t>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Los Angels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Los Angels meeting 11-13-1517r3.</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	Marc </a:t>
            </a:r>
            <a:r>
              <a:rPr lang="en-US" altLang="ja-JP" dirty="0" err="1" smtClean="0"/>
              <a:t>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smtClean="0"/>
              <a:t>LB198.</a:t>
            </a:r>
          </a:p>
          <a:p>
            <a:pPr lvl="1"/>
            <a:r>
              <a:rPr lang="en-US" altLang="ja-JP" sz="2800" dirty="0" smtClean="0"/>
              <a:t>Approve </a:t>
            </a:r>
            <a:r>
              <a:rPr lang="en-US" altLang="ja-JP" sz="2800" dirty="0" smtClean="0"/>
              <a:t>all of comment resolution and move to forward WG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a:t>
            </a:r>
            <a:r>
              <a:rPr lang="en-US" altLang="ja-JP" dirty="0" smtClean="0"/>
              <a:t>	</a:t>
            </a:r>
            <a:r>
              <a:rPr lang="en-US" altLang="ja-JP" dirty="0" smtClean="0"/>
              <a:t>Mar</a:t>
            </a:r>
            <a:r>
              <a:rPr lang="en-US" altLang="ja-JP" dirty="0" smtClean="0"/>
              <a:t>14/</a:t>
            </a:r>
            <a:r>
              <a:rPr lang="en-US" altLang="ja-JP" dirty="0" smtClean="0"/>
              <a:t>Sep</a:t>
            </a:r>
            <a:r>
              <a:rPr lang="en-US" altLang="ja-JP" dirty="0" smtClean="0"/>
              <a:t>14/Jan15</a:t>
            </a:r>
          </a:p>
          <a:p>
            <a:pPr lvl="1"/>
            <a:r>
              <a:rPr lang="en-US" altLang="ja-JP" dirty="0" smtClean="0"/>
              <a:t>MEC Done				Nov14		</a:t>
            </a:r>
          </a:p>
          <a:p>
            <a:pPr lvl="1"/>
            <a:r>
              <a:rPr lang="en-US" altLang="ja-JP" dirty="0" smtClean="0"/>
              <a:t>Form </a:t>
            </a:r>
            <a:r>
              <a:rPr lang="en-US" altLang="ja-JP" dirty="0" smtClean="0"/>
              <a:t>Sponsor Ballot Pool / Reform	            </a:t>
            </a:r>
            <a:r>
              <a:rPr lang="en-US" altLang="ja-JP" dirty="0" smtClean="0"/>
              <a:t>	Mar15</a:t>
            </a:r>
          </a:p>
          <a:p>
            <a:pPr lvl="1"/>
            <a:r>
              <a:rPr lang="en-US" altLang="ja-JP" dirty="0" smtClean="0"/>
              <a:t>IEEE</a:t>
            </a:r>
            <a:r>
              <a:rPr lang="en-US" altLang="ja-JP" dirty="0" smtClean="0"/>
              <a:t>-SA Sponsor Ballots Initial / </a:t>
            </a:r>
            <a:r>
              <a:rPr lang="en-US" altLang="ja-JP" dirty="0" err="1" smtClean="0"/>
              <a:t>Recirc</a:t>
            </a:r>
            <a:r>
              <a:rPr lang="en-US" altLang="ja-JP" dirty="0" smtClean="0"/>
              <a:t>        </a:t>
            </a:r>
            <a:r>
              <a:rPr lang="en-US" altLang="ja-JP" dirty="0" smtClean="0"/>
              <a:t> </a:t>
            </a:r>
            <a:r>
              <a:rPr lang="en-US" altLang="ja-JP" dirty="0" smtClean="0"/>
              <a:t>Jul</a:t>
            </a:r>
            <a:r>
              <a:rPr lang="en-US" altLang="ja-JP" dirty="0" smtClean="0"/>
              <a:t>15</a:t>
            </a:r>
            <a:r>
              <a:rPr lang="en-US" altLang="ja-JP" dirty="0" smtClean="0"/>
              <a:t>/</a:t>
            </a:r>
            <a:r>
              <a:rPr lang="en-US" altLang="ja-JP" dirty="0" smtClean="0"/>
              <a:t> </a:t>
            </a:r>
            <a:r>
              <a:rPr lang="en-US" altLang="ja-JP" dirty="0" smtClean="0"/>
              <a:t>Sep</a:t>
            </a:r>
            <a:r>
              <a:rPr lang="en-US" altLang="ja-JP" dirty="0" smtClean="0"/>
              <a:t> </a:t>
            </a:r>
            <a:r>
              <a:rPr lang="en-US" altLang="ja-JP" dirty="0" smtClean="0"/>
              <a:t>15		</a:t>
            </a:r>
          </a:p>
          <a:p>
            <a:pPr lvl="1"/>
            <a:r>
              <a:rPr lang="en-US" altLang="ja-JP" dirty="0" smtClean="0"/>
              <a:t>Final 802.11 WG Approval	                           </a:t>
            </a:r>
            <a:r>
              <a:rPr lang="en-US" altLang="ja-JP" dirty="0" smtClean="0"/>
              <a:t> </a:t>
            </a:r>
            <a:r>
              <a:rPr lang="en-US" altLang="ja-JP" dirty="0" smtClean="0"/>
              <a:t> Nov</a:t>
            </a:r>
            <a:r>
              <a:rPr lang="en-US" altLang="ja-JP" dirty="0" smtClean="0"/>
              <a:t> </a:t>
            </a:r>
            <a:r>
              <a:rPr lang="en-US" altLang="ja-JP" dirty="0" smtClean="0"/>
              <a:t>15</a:t>
            </a:r>
          </a:p>
          <a:p>
            <a:pPr lvl="1"/>
            <a:r>
              <a:rPr lang="en-US" altLang="ja-JP" dirty="0" smtClean="0"/>
              <a:t>final or Conditional 802 EC Approval           </a:t>
            </a:r>
            <a:r>
              <a:rPr lang="en-US" altLang="ja-JP" dirty="0" smtClean="0"/>
              <a:t>	</a:t>
            </a:r>
            <a:r>
              <a:rPr lang="en-US" altLang="ja-JP" dirty="0" smtClean="0"/>
              <a:t>Nov</a:t>
            </a:r>
            <a:r>
              <a:rPr lang="en-US" altLang="ja-JP" dirty="0" smtClean="0"/>
              <a:t> </a:t>
            </a:r>
            <a:r>
              <a:rPr lang="en-US" altLang="ja-JP" dirty="0" smtClean="0"/>
              <a:t>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t>	</a:t>
            </a:r>
            <a:r>
              <a:rPr lang="en-US" altLang="ja-JP" dirty="0" smtClean="0"/>
              <a:t>Jan</a:t>
            </a:r>
            <a:r>
              <a:rPr lang="en-US" altLang="ja-JP" dirty="0" smtClean="0"/>
              <a:t>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 18th,25th Feb, 11th March</a:t>
            </a:r>
            <a:endParaRPr lang="ja-JP" altLang="en-US" dirty="0" smtClean="0"/>
          </a:p>
          <a:p>
            <a:pPr lvl="1">
              <a:defRPr/>
            </a:pPr>
            <a:r>
              <a:rPr lang="en-US" altLang="ja-JP" dirty="0" smtClean="0"/>
              <a:t>Duration </a:t>
            </a:r>
            <a:r>
              <a:rPr lang="en-US" altLang="ja-JP" dirty="0" smtClean="0"/>
              <a:t>1.5Hour</a:t>
            </a:r>
            <a:endParaRPr lang="en-US" altLang="ja-JP" dirty="0" smtClean="0"/>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7" name="図 6" descr="スクリーンショット 2014-01-24 8.54.29.png"/>
          <p:cNvPicPr>
            <a:picLocks noChangeAspect="1"/>
          </p:cNvPicPr>
          <p:nvPr/>
        </p:nvPicPr>
        <p:blipFill>
          <a:blip r:embed="rId2"/>
          <a:stretch>
            <a:fillRect/>
          </a:stretch>
        </p:blipFill>
        <p:spPr>
          <a:xfrm>
            <a:off x="4572000" y="3352800"/>
            <a:ext cx="3759200" cy="29083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Strawpoll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apply the replacement of the Probe Responses with a beacon to the legacy (non-11ai) </a:t>
            </a:r>
            <a:r>
              <a:rPr lang="en-US" altLang="ja-JP" dirty="0" err="1" smtClean="0"/>
              <a:t>STAs</a:t>
            </a:r>
            <a:r>
              <a:rPr lang="en-US" altLang="ja-JP" dirty="0" smtClean="0"/>
              <a:t>?</a:t>
            </a:r>
          </a:p>
          <a:p>
            <a:endParaRPr lang="en-US" altLang="ja-JP" dirty="0" smtClean="0"/>
          </a:p>
          <a:p>
            <a:r>
              <a:rPr lang="en-US" altLang="ja-JP" dirty="0" smtClean="0"/>
              <a:t>Yes</a:t>
            </a:r>
          </a:p>
          <a:p>
            <a:r>
              <a:rPr lang="en-US" altLang="ja-JP" dirty="0" smtClean="0"/>
              <a:t>No</a:t>
            </a:r>
          </a:p>
          <a:p>
            <a:r>
              <a:rPr lang="en-US" altLang="ja-JP" dirty="0" smtClean="0"/>
              <a:t>Don’t care</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Jan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2014 Los Angels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endParaRPr lang="ja-JP" altLang="en-US" sz="2800" dirty="0" smtClean="0"/>
          </a:p>
          <a:p>
            <a:pPr lvl="1"/>
            <a:r>
              <a:rPr lang="en-US" altLang="ja-JP" sz="2800" dirty="0" err="1" smtClean="0"/>
              <a:t>Adhoc</a:t>
            </a:r>
            <a:r>
              <a:rPr lang="en-US" altLang="ja-JP" sz="2800" dirty="0" smtClean="0"/>
              <a:t> meeting report</a:t>
            </a:r>
          </a:p>
          <a:p>
            <a:pPr lvl="1"/>
            <a:r>
              <a:rPr lang="en-US" altLang="ja-JP" sz="2800" dirty="0" smtClean="0"/>
              <a:t>Comment resolution of WG LB.</a:t>
            </a:r>
          </a:p>
          <a:p>
            <a:pPr lvl="1"/>
            <a:r>
              <a:rPr lang="en-US" altLang="ja-JP" sz="2800" dirty="0" smtClean="0"/>
              <a:t>Approve to forward the draft to WG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Jan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Nov Dallas Session Minutes</a:t>
            </a:r>
          </a:p>
          <a:p>
            <a:pPr lvl="1">
              <a:defRPr/>
            </a:pPr>
            <a:r>
              <a:rPr lang="en-US" altLang="ja-JP" dirty="0" smtClean="0"/>
              <a:t>Dec-Jan Teleconference Minutes</a:t>
            </a:r>
          </a:p>
          <a:p>
            <a:pPr>
              <a:defRPr/>
            </a:pPr>
            <a:r>
              <a:rPr lang="en-US" altLang="ja-JP" dirty="0" smtClean="0"/>
              <a:t>Plan for week</a:t>
            </a:r>
          </a:p>
          <a:p>
            <a:pPr>
              <a:defRPr/>
            </a:pPr>
            <a:r>
              <a:rPr lang="en-US" altLang="ja-JP" dirty="0" smtClean="0"/>
              <a:t>Editors status report</a:t>
            </a:r>
          </a:p>
          <a:p>
            <a:pPr>
              <a:defRPr/>
            </a:pPr>
            <a:r>
              <a:rPr lang="en-US" altLang="ja-JP" dirty="0" smtClean="0"/>
              <a:t>Comment resolution</a:t>
            </a:r>
          </a:p>
          <a:p>
            <a:pPr>
              <a:defRPr/>
            </a:pPr>
            <a:r>
              <a:rPr lang="en-US" altLang="ja-JP" dirty="0" smtClean="0"/>
              <a:t>Presentation</a:t>
            </a:r>
          </a:p>
          <a:p>
            <a:pPr>
              <a:defRPr/>
            </a:pPr>
            <a:r>
              <a:rPr lang="en-US" altLang="ja-JP" dirty="0" smtClean="0"/>
              <a:t>Recess until PM2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Jan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685800" lvl="2" indent="-342900">
              <a:defRPr/>
            </a:pPr>
            <a:r>
              <a:rPr lang="en-US" altLang="ja-JP" dirty="0" smtClean="0"/>
              <a:t>Jan LA </a:t>
            </a:r>
            <a:r>
              <a:rPr lang="en-US" altLang="ja-JP" dirty="0" err="1" smtClean="0"/>
              <a:t>adhoc</a:t>
            </a:r>
            <a:r>
              <a:rPr lang="en-US" altLang="ja-JP" dirty="0" smtClean="0"/>
              <a:t> meeting Minutes</a:t>
            </a:r>
          </a:p>
          <a:p>
            <a:pPr>
              <a:defRPr/>
            </a:pPr>
            <a:r>
              <a:rPr lang="en-US" altLang="ja-JP" dirty="0" smtClean="0"/>
              <a:t>Comment resolution</a:t>
            </a:r>
          </a:p>
          <a:p>
            <a:pPr lvl="1">
              <a:defRPr/>
            </a:pPr>
            <a:r>
              <a:rPr lang="en-US" altLang="ja-JP" dirty="0" smtClean="0"/>
              <a:t>George </a:t>
            </a:r>
          </a:p>
          <a:p>
            <a:pPr lvl="1">
              <a:defRPr/>
            </a:pPr>
            <a:r>
              <a:rPr lang="en-US" altLang="ja-JP" dirty="0" smtClean="0"/>
              <a:t>Dan Harkins</a:t>
            </a:r>
          </a:p>
          <a:p>
            <a:pPr lvl="1">
              <a:defRPr/>
            </a:pPr>
            <a:r>
              <a:rPr lang="en-US" altLang="ja-JP" dirty="0" smtClean="0"/>
              <a:t>Rob Sum</a:t>
            </a:r>
          </a:p>
          <a:p>
            <a:pPr lvl="1">
              <a:defRPr/>
            </a:pPr>
            <a:r>
              <a:rPr lang="en-US" altLang="ja-JP" dirty="0" err="1" smtClean="0"/>
              <a:t>Santosh</a:t>
            </a:r>
            <a:endParaRPr lang="en-US" altLang="ja-JP" dirty="0" smtClean="0"/>
          </a:p>
          <a:p>
            <a:pPr lvl="1">
              <a:defRPr/>
            </a:pPr>
            <a:r>
              <a:rPr lang="en-US" altLang="ja-JP" dirty="0" err="1" smtClean="0"/>
              <a:t>Jarkko</a:t>
            </a:r>
            <a:endParaRPr lang="en-US" altLang="ja-JP" dirty="0" smtClean="0"/>
          </a:p>
          <a:p>
            <a:pPr>
              <a:defRPr/>
            </a:pPr>
            <a:r>
              <a:rPr lang="en-US" altLang="ja-JP" dirty="0" smtClean="0"/>
              <a:t>Presentation</a:t>
            </a:r>
          </a:p>
          <a:p>
            <a:pPr lvl="1"/>
            <a:r>
              <a:rPr lang="en-US" altLang="ja-JP" dirty="0" smtClean="0"/>
              <a:t>11-14-0062r0, 11-14-0052r0 </a:t>
            </a:r>
            <a:r>
              <a:rPr lang="en-US" altLang="ja-JP" dirty="0" err="1" smtClean="0"/>
              <a:t>pmk-caching-preso/Dan</a:t>
            </a:r>
            <a:r>
              <a:rPr lang="en-US" altLang="ja-JP" dirty="0" smtClean="0"/>
              <a:t> Harkins (Aruba Networks)	</a:t>
            </a:r>
          </a:p>
          <a:p>
            <a:pPr>
              <a:defRPr/>
            </a:pPr>
            <a:r>
              <a:rPr lang="en-US" altLang="ja-JP" dirty="0" smtClean="0"/>
              <a:t>Recess until Tuesday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Jan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lvl="1">
              <a:defRPr/>
            </a:pPr>
            <a:r>
              <a:rPr lang="en-US" altLang="ja-JP" dirty="0" smtClean="0"/>
              <a:t>Rob Sum </a:t>
            </a:r>
          </a:p>
          <a:p>
            <a:pPr lvl="1">
              <a:defRPr/>
            </a:pPr>
            <a:r>
              <a:rPr lang="en-US" altLang="ja-JP" dirty="0" err="1" smtClean="0"/>
              <a:t>Santosh</a:t>
            </a:r>
            <a:endParaRPr lang="en-US" altLang="ja-JP" dirty="0" smtClean="0"/>
          </a:p>
          <a:p>
            <a:pPr lvl="1">
              <a:defRPr/>
            </a:pPr>
            <a:r>
              <a:rPr lang="en-US" altLang="ja-JP" dirty="0" smtClean="0"/>
              <a:t>Jae </a:t>
            </a:r>
            <a:r>
              <a:rPr lang="en-US" altLang="ja-JP" dirty="0" err="1" smtClean="0"/>
              <a:t>Seung</a:t>
            </a:r>
            <a:r>
              <a:rPr lang="en-US" altLang="ja-JP" dirty="0" smtClean="0"/>
              <a:t> </a:t>
            </a:r>
            <a:r>
              <a:rPr lang="en-US" altLang="ja-JP" smtClean="0"/>
              <a:t>Lee </a:t>
            </a:r>
          </a:p>
          <a:p>
            <a:pPr lvl="1">
              <a:defRPr/>
            </a:pPr>
            <a:r>
              <a:rPr lang="en-US" altLang="ja-JP" dirty="0" smtClean="0"/>
              <a:t>Hitoshi </a:t>
            </a:r>
          </a:p>
          <a:p>
            <a:pPr lvl="1">
              <a:defRPr/>
            </a:pPr>
            <a:r>
              <a:rPr lang="en-US" altLang="ja-JP" dirty="0" err="1" smtClean="0"/>
              <a:t>Jarkko</a:t>
            </a:r>
            <a:endParaRPr lang="en-US" altLang="ja-JP" dirty="0" smtClean="0"/>
          </a:p>
          <a:p>
            <a:pPr lvl="1">
              <a:defRPr/>
            </a:pPr>
            <a:r>
              <a:rPr lang="en-US" altLang="ja-JP" dirty="0" err="1" smtClean="0"/>
              <a:t>Cas</a:t>
            </a: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20231</TotalTime>
  <Words>2691</Words>
  <Application>Microsoft Macintosh PowerPoint</Application>
  <PresentationFormat>画面に合わせる (4:3)</PresentationFormat>
  <Paragraphs>400</Paragraphs>
  <Slides>27</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Jan 2014  Los Angels</vt:lpstr>
      <vt:lpstr>Abstract</vt:lpstr>
      <vt:lpstr>Meeting Protocol</vt:lpstr>
      <vt:lpstr>Attendance</vt:lpstr>
      <vt:lpstr>Attendance, Voting &amp; Document Status</vt:lpstr>
      <vt:lpstr>IEEE 802.11 FILS TGai – Jan 2014 Los Angels</vt:lpstr>
      <vt:lpstr>Agenda Monday Jan 20th ,  2014 – 10:30-12:30</vt:lpstr>
      <vt:lpstr>Agenda Monday Jan 20th ,  2014 – 16:00-18:00</vt:lpstr>
      <vt:lpstr>Agenda Tuesday Jan 21st ,  2014 – 10:30-12:30</vt:lpstr>
      <vt:lpstr>Agenda Tuesday Jan 21st ,  2014 – 16:00-18:00</vt:lpstr>
      <vt:lpstr>Agenda Wednesday Jan 22nd ,  2014 – 08:00-10:00</vt:lpstr>
      <vt:lpstr>Agenda Wednesday Jan 22nd ,  2014 – 16:00-18:00</vt:lpstr>
      <vt:lpstr>Agenda Thursday Jan 23rd ,  2014 – 8:00-10:00</vt:lpstr>
      <vt:lpstr>Agenda  Thursday  Jan 23rd,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Dallas. </vt:lpstr>
      <vt:lpstr>Approve TGai meeting minutes of Los Angels Adhoc. </vt:lpstr>
      <vt:lpstr>Approve TGai teleconference meeting minutes of Dallas to Los Angels meeting. </vt:lpstr>
      <vt:lpstr>Plan for March</vt:lpstr>
      <vt:lpstr>Time line of TGai</vt:lpstr>
      <vt:lpstr>Teleconference Schedule </vt:lpstr>
      <vt:lpstr>Strawpoll</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489</cp:revision>
  <cp:lastPrinted>1998-02-10T13:28:06Z</cp:lastPrinted>
  <dcterms:created xsi:type="dcterms:W3CDTF">2014-01-21T19:34:20Z</dcterms:created>
  <dcterms:modified xsi:type="dcterms:W3CDTF">2014-01-24T02:09:31Z</dcterms:modified>
  <cp:category/>
</cp:coreProperties>
</file>