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802.11-14/0187r0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506-05-0hew-hew-sg-january-2014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Efficiency WLAN SG January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smtClean="0"/>
              <a:t>the High Efficiency WLAN </a:t>
            </a:r>
            <a:r>
              <a:rPr lang="en-US" dirty="0" smtClean="0"/>
              <a:t>SG for the January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Resolved open issues related to the PAR and the CSD.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 Motions passed to approve the PAR and the CSD.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Presentations addressing areas relevant to the SG work.</a:t>
            </a:r>
          </a:p>
          <a:p>
            <a:pPr lvl="1"/>
            <a:r>
              <a:rPr lang="en-CA" dirty="0" smtClean="0"/>
              <a:t>Simulation scenarios</a:t>
            </a:r>
          </a:p>
          <a:p>
            <a:pPr lvl="1"/>
            <a:r>
              <a:rPr lang="en-CA" dirty="0" smtClean="0"/>
              <a:t>Evaluation Methodologies</a:t>
            </a:r>
          </a:p>
          <a:p>
            <a:pPr lvl="1"/>
            <a:r>
              <a:rPr lang="en-CA" dirty="0" smtClean="0"/>
              <a:t>Channel Models</a:t>
            </a:r>
          </a:p>
          <a:p>
            <a:pPr lvl="1"/>
            <a:r>
              <a:rPr lang="en-CA" dirty="0" smtClean="0"/>
              <a:t>Technology </a:t>
            </a:r>
          </a:p>
          <a:p>
            <a:pPr lvl="1"/>
            <a:r>
              <a:rPr lang="en-CA" dirty="0" smtClean="0"/>
              <a:t>ETC.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Agreed to produce few slides and make them available to other IEEE 802 WGs.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SG </a:t>
            </a:r>
            <a:r>
              <a:rPr lang="en-US" dirty="0" smtClean="0"/>
              <a:t>agenda is available at: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mentor.ieee.org/802.11/dcn/13/11-13-1506-05-0hew-hew-sg-january-2014-meeting-agenda.ppt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2014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Resolve comments expected from EC members and other IEEE 802 WGs.</a:t>
            </a:r>
          </a:p>
          <a:p>
            <a:r>
              <a:rPr lang="en-CA" sz="2800" dirty="0" smtClean="0"/>
              <a:t>Continue with presentations relevant to the SG topics.</a:t>
            </a:r>
          </a:p>
          <a:p>
            <a:pPr lvl="1"/>
            <a:r>
              <a:rPr lang="en-CA" dirty="0" smtClean="0"/>
              <a:t>Simulation scenarios</a:t>
            </a:r>
          </a:p>
          <a:p>
            <a:pPr lvl="1"/>
            <a:r>
              <a:rPr lang="en-CA" dirty="0" smtClean="0"/>
              <a:t>Evaluation Methodologies</a:t>
            </a:r>
          </a:p>
          <a:p>
            <a:pPr lvl="1"/>
            <a:r>
              <a:rPr lang="en-CA" dirty="0" smtClean="0"/>
              <a:t>Channel Models</a:t>
            </a:r>
          </a:p>
          <a:p>
            <a:pPr lvl="1"/>
            <a:r>
              <a:rPr lang="en-CA" dirty="0" smtClean="0"/>
              <a:t>Technology </a:t>
            </a:r>
          </a:p>
          <a:p>
            <a:pPr lvl="1"/>
            <a:r>
              <a:rPr lang="en-CA" dirty="0" smtClean="0"/>
              <a:t>ETC.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>
          <a:xfrm>
            <a:off x="4191000" y="1752600"/>
            <a:ext cx="4495800" cy="4114800"/>
          </a:xfrm>
        </p:spPr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b="1" dirty="0" smtClean="0"/>
              <a:t>Presentations</a:t>
            </a:r>
          </a:p>
          <a:p>
            <a:pPr lvl="1"/>
            <a:r>
              <a:rPr lang="en-US" b="1" dirty="0" smtClean="0"/>
              <a:t>Final version of PAR and 5C</a:t>
            </a:r>
          </a:p>
          <a:p>
            <a:pPr lvl="1"/>
            <a:r>
              <a:rPr lang="en-US" b="1" dirty="0" smtClean="0"/>
              <a:t>WG Approval</a:t>
            </a:r>
          </a:p>
          <a:p>
            <a:r>
              <a:rPr lang="en-US" sz="2000" b="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b="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b="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Feb 6, 27	20:00 -22:00 ET</a:t>
            </a:r>
          </a:p>
          <a:p>
            <a:r>
              <a:rPr lang="en-US" dirty="0" smtClean="0"/>
              <a:t>Feb 13, 20	10:00 – 12:00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1766</TotalTime>
  <Words>309</Words>
  <Application>Microsoft Office PowerPoint</Application>
  <PresentationFormat>On-screen Show (4:3)</PresentationFormat>
  <Paragraphs>88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High Efficiency WLAN SG January 2014 Closing Report</vt:lpstr>
      <vt:lpstr>Abstract</vt:lpstr>
      <vt:lpstr>Work Completed </vt:lpstr>
      <vt:lpstr>March 2014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240</cp:revision>
  <cp:lastPrinted>1998-02-10T13:28:06Z</cp:lastPrinted>
  <dcterms:created xsi:type="dcterms:W3CDTF">2008-11-13T20:03:38Z</dcterms:created>
  <dcterms:modified xsi:type="dcterms:W3CDTF">2014-01-23T23:20:38Z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ClKE+vHO/U/mou29hu2KJjbhxmA5ItupcNMT5WxyRwq0fKJDbcWiYyTt/8iZm3AOuESsQJz7_x000d_
V3pWxeXK6X4vSpDQAnvber0IcvBEcnjNYBpi09gkS/TmNrztuO14Atmyvc9eA8oMoTO7wkPx_x000d_
SKNjUBUKXds/xZU/qW</vt:lpwstr>
  </property>
  <property fmtid="{D5CDD505-2E9C-101B-9397-08002B2CF9AE}" pid="3" name="_ms_pID_7253431">
    <vt:lpwstr>CFGJ8/9mSM4yAJbe8GQhOk0gw4ZpTxq26UBEdx+yGRpN5f15j49bQb_x000d_
tJtFInl2XK/t6FvYGkchB8hjPflZ380jfEhHIAKm9nvW1Gv7dIup7uGqvs5XUQZu+2RWCKgS_x000d_
zTexH88Tof87YZFCnxRtsnUsMJCpMI/CYLAfFrGZm5vA1k1BTBDFtsWNY1UZA0UlxjHdNP+K_x000d_
5jJjmnESZodqDEVmZB84Z88lkelQ6m9fsHD2</vt:lpwstr>
  </property>
  <property fmtid="{D5CDD505-2E9C-101B-9397-08002B2CF9AE}" pid="4" name="_ms_pID_7253432">
    <vt:lpwstr>uRiwDfhDUO9Fm4yPc8pLwVMwbgCRsw3Ybn4L_x000d_
EqgtdWSX6jaxrwrKOiP3jCoGM0kuXOH37+Xsd8E6pHgctbOdPSHYvwEEpmoxcORO43Us3M+T_x000d_
To6/idjEjKbPvpr6G9XRVeXrDBHN0unY971l8s3f68ja9RHeB+yFEsRcRwzWo5Ars4opwF3W_x000d_
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
4qMn4b0t4uVUREKw4vRPvpRg+U5tq4mBNh2l/rJd7KdhowmaoeOKes6Inek7IaB/5UvdBx9E_x000d_
TuhI5+3bEZfWn8SnZelCEEMfTm3UqBdhq8poAqnRkNVfgHbpcRG4jPmVYiTJ7ijs8VWv0fsw_x000d_
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Y4GX1lJ5D95kK1t8l/5PuCxo48rE75cwgd7OMsXQglvCMqc9HCPEgeZQFhU7B+qd8le50cNv_x000d_
FF1exRv5DLnmhvKwawt/naK6CXVmnaESZvAze9r9E2CxhBHOLY+PNEIPSIjRWPwwoxAT8tk7_x000d_
ueIPlsAIjocG4j9En1QDjjpduJnY13YaCGGiD7TT/ROhA8JcNyWzQzRnm0o6wyTTrVZjuk5m_x000d_
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
+1rB88Z/FcpaVer8pRfbe28lj333t+WQOMBGqxHsx7EShnnLcZtdBF3zIF9p8jQMeeu3WOUw_x000d_
/wpxSfoIg5zkd/12La5BEE1ZQI9K2mAev0pmLaJ6LC1oRzPB8iw6altHdyJ5TtuSotVYeJJu_x000d_
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
Ty/vfnKFXm9nS4bmHB6q9dyn3pZxI/h/owZrKPc9cnhrihqvXdMhOfLadZ5ErWMJ9hI9oUG0_x000d_
hP67NANsXUuI9sr1mvzxar9w/1NrJCAWJWI9GIgxVvsAQia06/lprlrs15RnY42xT4c4lVKA_x000d_
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
GxqTDr9heCE4l9W8qaMwBTBM6h7wiQoraiAIbrkv/mmSGMeF9I/rIHGmV3ss66poSo8+g6Ey_x000d_
iuXPZndUGNYOl8IF0BJBMlDvZKHRQ7zp+T012DgPrlTlkw99Amg+cWcP9qLduQsCiI7GA2C/_x000d_
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
IhiBATFpjcb25RcWctqo0vuh8Kc0Hd/82jCjma3Q0iOx4gHrxQu57c3Vj+iPw9BJXZclqo4b_x000d_
Dx+/IeN8AFfzQbIhbJlGVq13CDkpEbxWVoRvZEkn4G44IvvbvzWqJ1GBlItX7zvV7Z7GmfI6_x000d_
Iu8s3Mr79JD1/BJa3wVbhtLez7GsA+D7KQ6u8KVZAxcfpOtm2LBn5oJEVxUYhxIx88rqCsFI_x000d_
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
lsHf54ZojuAgl/qxeUBbrcUxyY72UNrfDltXzrOES7FkneajPdow3rqURLvRCNWaPXyssWdl_x000d_
/F4f6T0j8TQIE1mQolEhGcoqOLafU26eoRF4TtJ/wvCORA3N8QRgcfq66njeRgJAyKnBmRjV_x000d_
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
fG6KL1Wamnq2qidKap27keAIqZdaOCn5bb2fr0K9CH4Z4SRHAu54t+HQRQzTdmTDayYoCUKG_x000d_
7GPI8v9jXbS/XcDteqcqZABokd803HOuljXB4tYUWesP9fA+jO1BEbCg+b6xelBLcUWh6uFV_x000d_
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
Bv6sJS7NsyckLWXDcPUYVovXDg9k03r6w0mFX+E0pKEV+aJO/geLzqce6mgRJVKMUq7AbZHt_x000d_
3ZeUJxor9I+5vFlkOu+nGZLSP2cINEBlRAGnxKrL+ZRUKW/DW2muLotrUOpTXeVS7Aq393un_x000d_
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
PAiFUX4louTy23OB1MgkwC7UqyueHg==</vt:lpwstr>
  </property>
  <property fmtid="{D5CDD505-2E9C-101B-9397-08002B2CF9AE}" pid="27" name="_ms_pID_72534312_00">
    <vt:lpwstr>_ms_pID_72534312</vt:lpwstr>
  </property>
</Properties>
</file>