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8"/>
  </p:notesMasterIdLst>
  <p:handoutMasterIdLst>
    <p:handoutMasterId r:id="rId9"/>
  </p:handoutMasterIdLst>
  <p:sldIdLst>
    <p:sldId id="417" r:id="rId3"/>
    <p:sldId id="485" r:id="rId4"/>
    <p:sldId id="489" r:id="rId5"/>
    <p:sldId id="490" r:id="rId6"/>
    <p:sldId id="488" r:id="rId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2" d="100"/>
          <a:sy n="82" d="100"/>
        </p:scale>
        <p:origin x="-15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11-14-0184-00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86359" cy="276999"/>
          </a:xfrm>
          <a:noFill/>
        </p:spPr>
        <p:txBody>
          <a:bodyPr/>
          <a:lstStyle/>
          <a:p>
            <a:r>
              <a:rPr lang="en-US" altLang="ja-JP" dirty="0" smtClean="0"/>
              <a:t>January 22, 2014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err="1" smtClean="0">
                <a:ea typeface="ＭＳ Ｐゴシック" pitchFamily="-65" charset="-128"/>
              </a:rPr>
              <a:t>TGai</a:t>
            </a:r>
            <a:r>
              <a:rPr lang="en-US" altLang="ja-JP" dirty="0" smtClean="0">
                <a:ea typeface="ＭＳ Ｐゴシック" pitchFamily="-65" charset="-128"/>
              </a:rPr>
              <a:t>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2014-01-22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79532" y="533400"/>
            <a:ext cx="233108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Comment #2983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sz="2000" b="1" dirty="0" smtClean="0"/>
              <a:t>Comment: </a:t>
            </a:r>
            <a:r>
              <a:rPr lang="en-US" sz="2000" dirty="0" smtClean="0"/>
              <a:t>FILS key establishment without a trusted third party clause does not clearly</a:t>
            </a:r>
          </a:p>
          <a:p>
            <a:pPr lvl="1" indent="-457200"/>
            <a:r>
              <a:rPr lang="en-US" sz="2000" dirty="0" smtClean="0"/>
              <a:t>describe the protocol.</a:t>
            </a:r>
          </a:p>
          <a:p>
            <a:pPr lvl="1" indent="-457200"/>
            <a:r>
              <a:rPr lang="en-US" sz="2000" b="1" dirty="0" smtClean="0"/>
              <a:t>Proposed resolution: </a:t>
            </a:r>
            <a:r>
              <a:rPr lang="en-US" sz="2000" dirty="0" smtClean="0"/>
              <a:t>This sub-clause is really hard to follow and does not describe</a:t>
            </a:r>
          </a:p>
          <a:p>
            <a:pPr lvl="1" indent="-457200"/>
            <a:r>
              <a:rPr lang="en-US" sz="2000" dirty="0" smtClean="0"/>
              <a:t>each message and its contents clearly. Please re-work to describe the protocol clearly.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b="1" dirty="0" smtClean="0"/>
              <a:t>Discussion:</a:t>
            </a:r>
          </a:p>
          <a:p>
            <a:pPr lvl="1" indent="-457200"/>
            <a:r>
              <a:rPr lang="en-US" sz="2000" dirty="0" smtClean="0"/>
              <a:t>Comment discussed extensively with commenter, so as to get clarification of comment </a:t>
            </a:r>
          </a:p>
          <a:p>
            <a:pPr lvl="1" indent="-457200"/>
            <a:r>
              <a:rPr lang="en-US" sz="2000" dirty="0" smtClean="0"/>
              <a:t>(since comment itself did not include actionable resolution text). 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dirty="0" smtClean="0"/>
              <a:t>Verbal notes taken as basis for clarifications thought from commenter, resulting in</a:t>
            </a:r>
          </a:p>
          <a:p>
            <a:pPr lvl="1" indent="-457200"/>
            <a:r>
              <a:rPr lang="en-US" sz="2000" dirty="0" smtClean="0"/>
              <a:t>document 14/0180r0.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84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Incorporate suggested resolution of CID #2983, as documented in </a:t>
            </a:r>
          </a:p>
          <a:p>
            <a:pPr lvl="1" indent="-457200"/>
            <a:r>
              <a:rPr lang="en-CA" sz="2000" dirty="0" smtClean="0"/>
              <a:t>11-14-0180-00-00ai-suggested-resolution-security-comment-CID-2983.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79531" y="533400"/>
            <a:ext cx="233108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Comment #2222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sz="2000" b="1" dirty="0" smtClean="0"/>
              <a:t>Comment: </a:t>
            </a:r>
            <a:r>
              <a:rPr lang="en-US" sz="2000" dirty="0" smtClean="0"/>
              <a:t>The description of what is encrypted and decrypted is in conflict with</a:t>
            </a:r>
          </a:p>
          <a:p>
            <a:pPr lvl="1" indent="-457200"/>
            <a:r>
              <a:rPr lang="en-US" sz="2000" dirty="0" smtClean="0"/>
              <a:t> section 11.11.2.4 which indicates that the portion of the association frames after the</a:t>
            </a:r>
          </a:p>
          <a:p>
            <a:pPr lvl="1" indent="-457200"/>
            <a:r>
              <a:rPr lang="en-US" sz="2000" dirty="0" smtClean="0"/>
              <a:t> FILS session element is subject to encrypt/decrypt.</a:t>
            </a:r>
          </a:p>
          <a:p>
            <a:pPr lvl="1" indent="-457200"/>
            <a:r>
              <a:rPr lang="en-US" sz="2000" b="1" dirty="0" smtClean="0"/>
              <a:t>Proposed resolution: </a:t>
            </a:r>
            <a:r>
              <a:rPr lang="en-US" sz="2000" dirty="0" smtClean="0"/>
              <a:t>Resolve the conflict with section 11.11.2.4.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b="1" dirty="0" smtClean="0"/>
              <a:t>Discussion: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dirty="0" smtClean="0"/>
              <a:t>Main steps:</a:t>
            </a:r>
          </a:p>
          <a:p>
            <a:pPr lvl="1" indent="-457200">
              <a:buFont typeface="Times New Roman" pitchFamily="18" charset="0"/>
              <a:buChar char="−"/>
            </a:pPr>
            <a:r>
              <a:rPr lang="en-US" sz="2000" dirty="0" smtClean="0"/>
              <a:t>Removed confusing section 11.11.2.8</a:t>
            </a:r>
          </a:p>
          <a:p>
            <a:pPr lvl="1" indent="-457200">
              <a:buFont typeface="Times New Roman" pitchFamily="18" charset="0"/>
              <a:buChar char="−"/>
            </a:pPr>
            <a:r>
              <a:rPr lang="en-US" sz="2000" dirty="0" smtClean="0"/>
              <a:t>Explicitly mentioned in 11.11.2.4 that Container objects should be incorporated when constructing Association Response frame</a:t>
            </a:r>
          </a:p>
          <a:p>
            <a:pPr lvl="1" indent="-457200">
              <a:buFont typeface="Times New Roman" pitchFamily="18" charset="0"/>
              <a:buChar char="−"/>
            </a:pPr>
            <a:r>
              <a:rPr lang="en-US" sz="2000" dirty="0" smtClean="0"/>
              <a:t>Suggested to rename “Secure Container” to “Container” throughout draft, so as to remove confusion.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84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Incorporate suggested resolution of CID #2222, as documented in </a:t>
            </a:r>
          </a:p>
          <a:p>
            <a:pPr lvl="1" indent="-457200"/>
            <a:r>
              <a:rPr lang="en-CA" sz="2000" dirty="0" smtClean="0"/>
              <a:t>11-14-0183-00-00ai-suggested-resolution-security-comment-cid-2222.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8926</TotalTime>
  <Words>344</Words>
  <Application>Microsoft Office PowerPoint</Application>
  <PresentationFormat>On-screen Show (4:3)</PresentationFormat>
  <Paragraphs>70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Custom Design</vt:lpstr>
      <vt:lpstr>TGai Motions</vt:lpstr>
      <vt:lpstr>Slide 2</vt:lpstr>
      <vt:lpstr>Slide 3</vt:lpstr>
      <vt:lpstr>Slide 4</vt:lpstr>
      <vt:lpstr>Slide 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728</cp:revision>
  <cp:lastPrinted>1998-02-10T13:28:06Z</cp:lastPrinted>
  <dcterms:created xsi:type="dcterms:W3CDTF">2011-10-10T06:18:28Z</dcterms:created>
  <dcterms:modified xsi:type="dcterms:W3CDTF">2014-01-23T22:04:11Z</dcterms:modified>
</cp:coreProperties>
</file>