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296" r:id="rId3"/>
    <p:sldId id="297" r:id="rId4"/>
    <p:sldId id="304" r:id="rId5"/>
    <p:sldId id="305" r:id="rId6"/>
    <p:sldId id="306" r:id="rId7"/>
    <p:sldId id="303" r:id="rId8"/>
    <p:sldId id="30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8" autoAdjust="0"/>
    <p:restoredTop sz="94659" autoAdjust="0"/>
  </p:normalViewPr>
  <p:slideViewPr>
    <p:cSldViewPr>
      <p:cViewPr varScale="1">
        <p:scale>
          <a:sx n="56" d="100"/>
          <a:sy n="56" d="100"/>
        </p:scale>
        <p:origin x="-64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6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640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802.11-14/0174r0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4/19-14-0003-03-0000-january-2014-wg-agenda.xls" TargetMode="External"/><Relationship Id="rId2" Type="http://schemas.openxmlformats.org/officeDocument/2006/relationships/hyperlink" Target="https://mentor.ieee.org/802.19/dcn/14/19-14-0005-07-0001-jan-2014-tg1-agenda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4/19-14-0004-01-0000-january-2014-opening-report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802.19 </a:t>
            </a:r>
            <a:r>
              <a:rPr lang="en-US" dirty="0" smtClean="0"/>
              <a:t>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2014-01-24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Document" r:id="rId3" imgW="8262143" imgH="2875827" progId="Word.Document.8">
                  <p:embed/>
                </p:oleObj>
              </mc:Choice>
              <mc:Fallback>
                <p:oleObj name="Document" r:id="rId3" imgW="8262143" imgH="28758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8063"/>
                        <a:ext cx="7664450" cy="2671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January 802.19 </a:t>
            </a:r>
            <a:r>
              <a:rPr lang="en-US" dirty="0" smtClean="0"/>
              <a:t>liaison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</a:t>
            </a:r>
            <a:r>
              <a:rPr lang="en-US" dirty="0" smtClean="0"/>
              <a:t>January Meeting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Task </a:t>
            </a:r>
            <a:r>
              <a:rPr lang="en-US" sz="2800" dirty="0"/>
              <a:t>Group 1 – TVWS Coexistence</a:t>
            </a:r>
          </a:p>
          <a:p>
            <a:pPr lvl="1"/>
            <a:r>
              <a:rPr lang="en-US" altLang="en-US" sz="2400" dirty="0" smtClean="0"/>
              <a:t>Comment resolution on initial </a:t>
            </a:r>
            <a:r>
              <a:rPr lang="en-US" altLang="en-US" sz="2400" dirty="0"/>
              <a:t>sponsor ballot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802.19.1 </a:t>
            </a:r>
            <a:r>
              <a:rPr lang="en-US" dirty="0" smtClean="0"/>
              <a:t>Initial </a:t>
            </a:r>
            <a:r>
              <a:rPr lang="en-US" altLang="en-US" dirty="0" smtClean="0"/>
              <a:t>Sponsor </a:t>
            </a:r>
            <a:r>
              <a:rPr lang="en-US" altLang="en-US" dirty="0"/>
              <a:t>Ballot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676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smtClean="0"/>
              <a:t>The Sponsor Ballot for 802.19.1 closed on Dec 27, 2013</a:t>
            </a:r>
          </a:p>
          <a:p>
            <a:endParaRPr lang="en-US" altLang="en-US" kern="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66800" y="2438400"/>
          <a:ext cx="6934200" cy="259556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429000"/>
                <a:gridCol w="1600200"/>
                <a:gridCol w="1905000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Ballot Group</a:t>
                      </a:r>
                      <a:r>
                        <a:rPr lang="en-US" sz="1800" b="0" baseline="0" dirty="0" smtClean="0"/>
                        <a:t> Size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110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b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Votes Received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94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85% ≥ 75%</a:t>
                      </a:r>
                      <a:endParaRPr lang="en-US" sz="1800" b="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Affirmative</a:t>
                      </a:r>
                      <a:r>
                        <a:rPr lang="en-US" sz="1800" b="0" baseline="0" dirty="0" smtClean="0"/>
                        <a:t> Votes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75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Negative</a:t>
                      </a:r>
                      <a:r>
                        <a:rPr lang="en-US" sz="1800" b="0" baseline="0" dirty="0" smtClean="0"/>
                        <a:t> Votes with Comments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7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Negative Votes</a:t>
                      </a:r>
                      <a:r>
                        <a:rPr lang="en-US" sz="1800" b="0" baseline="0" dirty="0" smtClean="0"/>
                        <a:t> without Comments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3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Abstention Votes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9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8% ≤ 30%</a:t>
                      </a:r>
                      <a:endParaRPr lang="en-US" sz="1800" b="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Approval Rate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75/82</a:t>
                      </a:r>
                      <a:endParaRPr lang="en-US" sz="1800" b="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91%</a:t>
                      </a:r>
                      <a:r>
                        <a:rPr lang="en-US" sz="1800" b="0" baseline="0" dirty="0" smtClean="0"/>
                        <a:t> ≥ 75%</a:t>
                      </a:r>
                      <a:endParaRPr lang="en-US" sz="1800" b="0" dirty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5334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>Sponsor Ballot Passed</a:t>
            </a:r>
          </a:p>
          <a:p>
            <a:pPr>
              <a:defRPr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10209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Sponsor Ballot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Total Number of Comments = 102</a:t>
            </a:r>
          </a:p>
          <a:p>
            <a:pPr lvl="1"/>
            <a:r>
              <a:rPr lang="en-US" altLang="en-US" dirty="0"/>
              <a:t>38 Editorial Comments (5 from No Voters)</a:t>
            </a:r>
          </a:p>
          <a:p>
            <a:pPr lvl="1"/>
            <a:r>
              <a:rPr lang="en-US" altLang="en-US" dirty="0"/>
              <a:t>14 General Comments (2 from No Voters)</a:t>
            </a:r>
          </a:p>
          <a:p>
            <a:pPr lvl="1"/>
            <a:r>
              <a:rPr lang="en-US" altLang="en-US" dirty="0"/>
              <a:t>50 Technical Comments (31 from No Voters)</a:t>
            </a:r>
          </a:p>
          <a:p>
            <a:r>
              <a:rPr lang="en-US" altLang="en-US" dirty="0"/>
              <a:t>Comment resolution file is on </a:t>
            </a:r>
            <a:r>
              <a:rPr lang="en-US" altLang="en-US" dirty="0" smtClean="0"/>
              <a:t>Mentor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2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802.19.1 </a:t>
            </a:r>
            <a:r>
              <a:rPr lang="en-US" altLang="en-US" dirty="0"/>
              <a:t>Objectives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comment resolution process</a:t>
            </a:r>
          </a:p>
          <a:p>
            <a:r>
              <a:rPr lang="en-US" dirty="0"/>
              <a:t>Comment Resolution of Sponsor Ballot Comments</a:t>
            </a:r>
          </a:p>
          <a:p>
            <a:r>
              <a:rPr lang="en-US" dirty="0"/>
              <a:t>Formation of a Ballot Resolution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2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1300163"/>
            <a:ext cx="7191375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mentor.ieee.org/802.19/dcn/14/19-14-0005-07-0001-jan-2014-tg1-agenda.xls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mentor.ieee.org/802.19/dcn/14/19-14-0003-03-0000-january-2014-wg-agenda.xls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mentor.ieee.org/802.19/dcn/14/19-14-0004-01-0000-january-2014-opening-report.ppt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21714</TotalTime>
  <Words>235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January 802.19 Liaison Report</vt:lpstr>
      <vt:lpstr>Abstract</vt:lpstr>
      <vt:lpstr>802.19 January Meeting Plan</vt:lpstr>
      <vt:lpstr>802.19.1 Initial Sponsor Ballot Results</vt:lpstr>
      <vt:lpstr>Sponsor Ballot Comments</vt:lpstr>
      <vt:lpstr>802.19.1 Objectives for the Week</vt:lpstr>
      <vt:lpstr>PowerPoint Presentation</vt:lpstr>
      <vt:lpstr>References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861</cp:revision>
  <cp:lastPrinted>1998-02-10T13:28:06Z</cp:lastPrinted>
  <dcterms:created xsi:type="dcterms:W3CDTF">2006-05-16T19:53:05Z</dcterms:created>
  <dcterms:modified xsi:type="dcterms:W3CDTF">2014-01-23T17:22:17Z</dcterms:modified>
</cp:coreProperties>
</file>