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78" r:id="rId3"/>
    <p:sldId id="282" r:id="rId4"/>
    <p:sldId id="279" r:id="rId5"/>
    <p:sldId id="280" r:id="rId6"/>
    <p:sldId id="281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802.11-12/0455r0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Motorola Mobility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239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January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7314" y="6475413"/>
            <a:ext cx="1906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err="1" smtClean="0"/>
              <a:t>Yongho</a:t>
            </a:r>
            <a:r>
              <a:rPr lang="en-US" dirty="0" smtClean="0"/>
              <a:t> </a:t>
            </a:r>
            <a:r>
              <a:rPr lang="en-US" dirty="0" err="1" smtClean="0"/>
              <a:t>Seok</a:t>
            </a:r>
            <a:r>
              <a:rPr lang="en-US" dirty="0" smtClean="0"/>
              <a:t> (LG Electronics)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802.11-14/0170r0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ocuments?is_dcn=1336&amp;is_options=5&amp;is_year=2013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  <a:noFill/>
        </p:spPr>
        <p:txBody>
          <a:bodyPr/>
          <a:lstStyle/>
          <a:p>
            <a:r>
              <a:rPr lang="en-US" dirty="0" smtClean="0"/>
              <a:t>January 2014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802.11ah Closing Report for</a:t>
            </a:r>
            <a:br>
              <a:rPr lang="en-US" dirty="0" smtClean="0"/>
            </a:br>
            <a:r>
              <a:rPr lang="en-US" dirty="0" smtClean="0"/>
              <a:t>January 2014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2014-01-23</a:t>
            </a:r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graphicFrame>
        <p:nvGraphicFramePr>
          <p:cNvPr id="2" name="개체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1622836"/>
              </p:ext>
            </p:extLst>
          </p:nvPr>
        </p:nvGraphicFramePr>
        <p:xfrm>
          <a:off x="533400" y="2657475"/>
          <a:ext cx="7639050" cy="363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8" name="Document" r:id="rId4" imgW="8687933" imgH="4145140" progId="Word.Document.8">
                  <p:embed/>
                </p:oleObj>
              </mc:Choice>
              <mc:Fallback>
                <p:oleObj name="Document" r:id="rId4" imgW="8687933" imgH="414514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657475"/>
                        <a:ext cx="7639050" cy="3638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7314" y="6475413"/>
            <a:ext cx="1906611" cy="184666"/>
          </a:xfrm>
          <a:noFill/>
        </p:spPr>
        <p:txBody>
          <a:bodyPr/>
          <a:lstStyle/>
          <a:p>
            <a:r>
              <a:rPr lang="en-US" dirty="0" err="1" smtClean="0"/>
              <a:t>Yongho</a:t>
            </a:r>
            <a:r>
              <a:rPr lang="en-US" dirty="0" smtClean="0"/>
              <a:t> </a:t>
            </a:r>
            <a:r>
              <a:rPr lang="en-US" dirty="0" err="1" smtClean="0"/>
              <a:t>Seok</a:t>
            </a:r>
            <a:r>
              <a:rPr lang="en-US" dirty="0" smtClean="0"/>
              <a:t> (LG Electronics)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in </a:t>
            </a:r>
            <a:r>
              <a:rPr lang="en-US" dirty="0" err="1" smtClean="0"/>
              <a:t>TGah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Letter Ballot 200 for Draft 1.0 closed November </a:t>
            </a:r>
            <a:r>
              <a:rPr lang="en-US" dirty="0" smtClean="0"/>
              <a:t>4</a:t>
            </a:r>
            <a:r>
              <a:rPr lang="en-US" baseline="30000" dirty="0" smtClean="0"/>
              <a:t>th</a:t>
            </a:r>
          </a:p>
          <a:p>
            <a:pPr lvl="1"/>
            <a:r>
              <a:rPr lang="en-US" dirty="0"/>
              <a:t>1984 comments </a:t>
            </a:r>
            <a:r>
              <a:rPr lang="en-US" dirty="0" smtClean="0"/>
              <a:t>received</a:t>
            </a:r>
          </a:p>
          <a:p>
            <a:r>
              <a:rPr lang="en-US" altLang="ko-KR" dirty="0" smtClean="0"/>
              <a:t>Total 622 comments </a:t>
            </a:r>
            <a:r>
              <a:rPr lang="en-US" altLang="ko-KR" dirty="0"/>
              <a:t>(129 PHY comments and 493 MAC comments) with </a:t>
            </a:r>
            <a:r>
              <a:rPr lang="en-US" altLang="ko-KR" dirty="0" smtClean="0"/>
              <a:t>36 submissions addressed in this week)</a:t>
            </a:r>
          </a:p>
          <a:p>
            <a:pPr lvl="1"/>
            <a:r>
              <a:rPr lang="en-US" altLang="ko-KR" dirty="0" smtClean="0"/>
              <a:t>1916 comments unresolved before January meeting</a:t>
            </a:r>
          </a:p>
          <a:p>
            <a:pPr lvl="1"/>
            <a:r>
              <a:rPr lang="en-US" altLang="ko-KR" dirty="0" smtClean="0"/>
              <a:t>1294 comments unresolved </a:t>
            </a:r>
            <a:r>
              <a:rPr lang="en-US" altLang="ko-KR" dirty="0"/>
              <a:t>after January </a:t>
            </a:r>
            <a:r>
              <a:rPr lang="en-US" altLang="ko-KR" dirty="0" smtClean="0"/>
              <a:t>meeting</a:t>
            </a:r>
          </a:p>
          <a:p>
            <a:pPr lvl="1"/>
            <a:r>
              <a:rPr lang="en-US" altLang="ko-KR" dirty="0">
                <a:hlinkClick r:id="rId2"/>
              </a:rPr>
              <a:t>13/1336 LB200 Comment </a:t>
            </a:r>
            <a:r>
              <a:rPr lang="en-US" altLang="ko-KR" dirty="0" smtClean="0">
                <a:hlinkClick r:id="rId2"/>
              </a:rPr>
              <a:t>Spreadsheet</a:t>
            </a:r>
            <a:endParaRPr lang="en-US" altLang="ko-KR" dirty="0"/>
          </a:p>
          <a:p>
            <a:r>
              <a:rPr lang="en-US" altLang="ko-KR" dirty="0"/>
              <a:t>Instructed the editor to generate Draft </a:t>
            </a:r>
            <a:r>
              <a:rPr lang="en-US" altLang="ko-KR" dirty="0" smtClean="0"/>
              <a:t>1.2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altLang="ko-KR" dirty="0"/>
              <a:t>January 2014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7314" y="6475413"/>
            <a:ext cx="1906611" cy="184666"/>
          </a:xfrm>
          <a:noFill/>
        </p:spPr>
        <p:txBody>
          <a:bodyPr/>
          <a:lstStyle/>
          <a:p>
            <a:r>
              <a:rPr lang="en-US" dirty="0" err="1" smtClean="0"/>
              <a:t>Yongho</a:t>
            </a:r>
            <a:r>
              <a:rPr lang="en-US" dirty="0" smtClean="0"/>
              <a:t> </a:t>
            </a:r>
            <a:r>
              <a:rPr lang="en-US" dirty="0" err="1" smtClean="0"/>
              <a:t>Seok</a:t>
            </a:r>
            <a:r>
              <a:rPr lang="en-US" dirty="0" smtClean="0"/>
              <a:t> (LG Electronics)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in </a:t>
            </a:r>
            <a:r>
              <a:rPr lang="en-US" dirty="0" err="1" smtClean="0"/>
              <a:t>TGah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leadership of </a:t>
            </a:r>
            <a:r>
              <a:rPr lang="en-US" dirty="0" err="1" smtClean="0"/>
              <a:t>TGah</a:t>
            </a:r>
            <a:endParaRPr lang="en-US" dirty="0" smtClean="0"/>
          </a:p>
          <a:p>
            <a:pPr lvl="1"/>
            <a:r>
              <a:rPr lang="en-US" dirty="0" smtClean="0"/>
              <a:t>Chair : </a:t>
            </a:r>
            <a:r>
              <a:rPr lang="en-US" dirty="0" err="1" smtClean="0">
                <a:solidFill>
                  <a:srgbClr val="FF0000"/>
                </a:solidFill>
              </a:rPr>
              <a:t>Yongho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Seok</a:t>
            </a:r>
            <a:r>
              <a:rPr lang="en-US" dirty="0" smtClean="0">
                <a:solidFill>
                  <a:srgbClr val="FF0000"/>
                </a:solidFill>
              </a:rPr>
              <a:t> (LG Electronics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r>
              <a:rPr lang="en-US" baseline="30000" dirty="0" smtClean="0">
                <a:solidFill>
                  <a:srgbClr val="FF0000"/>
                </a:solidFill>
              </a:rPr>
              <a:t>*</a:t>
            </a:r>
            <a:endParaRPr lang="en-US" baseline="30000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Vice-chairs: </a:t>
            </a:r>
            <a:r>
              <a:rPr lang="en-US" altLang="ko-KR" dirty="0">
                <a:solidFill>
                  <a:srgbClr val="FF0000"/>
                </a:solidFill>
              </a:rPr>
              <a:t>Alfred </a:t>
            </a:r>
            <a:r>
              <a:rPr lang="en-US" altLang="ko-KR" dirty="0" err="1">
                <a:solidFill>
                  <a:srgbClr val="FF0000"/>
                </a:solidFill>
              </a:rPr>
              <a:t>Asterjadhi</a:t>
            </a:r>
            <a:r>
              <a:rPr lang="en-US" altLang="ko-KR" dirty="0">
                <a:solidFill>
                  <a:srgbClr val="FF0000"/>
                </a:solidFill>
              </a:rPr>
              <a:t> (Qualcomm</a:t>
            </a:r>
            <a:r>
              <a:rPr lang="en-US" altLang="ko-KR" dirty="0" smtClean="0">
                <a:solidFill>
                  <a:srgbClr val="FF0000"/>
                </a:solidFill>
              </a:rPr>
              <a:t>)</a:t>
            </a:r>
            <a:r>
              <a:rPr lang="en-US" altLang="ko-KR" baseline="30000" dirty="0" smtClean="0">
                <a:solidFill>
                  <a:srgbClr val="FF0000"/>
                </a:solidFill>
              </a:rPr>
              <a:t>*</a:t>
            </a:r>
            <a:r>
              <a:rPr lang="en-US" altLang="ko-KR" dirty="0" smtClean="0">
                <a:solidFill>
                  <a:srgbClr val="FF0000"/>
                </a:solidFill>
              </a:rPr>
              <a:t>, </a:t>
            </a:r>
            <a:r>
              <a:rPr lang="en-US" altLang="ko-KR" dirty="0">
                <a:solidFill>
                  <a:srgbClr val="FF0000"/>
                </a:solidFill>
              </a:rPr>
              <a:t>Zander Lei (I2R</a:t>
            </a:r>
            <a:r>
              <a:rPr lang="en-US" altLang="ko-KR" dirty="0" smtClean="0">
                <a:solidFill>
                  <a:srgbClr val="FF0000"/>
                </a:solidFill>
              </a:rPr>
              <a:t>)</a:t>
            </a:r>
            <a:r>
              <a:rPr lang="en-US" altLang="ko-KR" baseline="30000" dirty="0" smtClean="0">
                <a:solidFill>
                  <a:srgbClr val="FF0000"/>
                </a:solidFill>
              </a:rPr>
              <a:t>*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Technical editor: </a:t>
            </a:r>
            <a:r>
              <a:rPr lang="en-US" altLang="ko-KR" dirty="0" smtClean="0">
                <a:solidFill>
                  <a:srgbClr val="FF0000"/>
                </a:solidFill>
              </a:rPr>
              <a:t>Alfred </a:t>
            </a:r>
            <a:r>
              <a:rPr lang="en-US" altLang="ko-KR" dirty="0" err="1" smtClean="0">
                <a:solidFill>
                  <a:srgbClr val="FF0000"/>
                </a:solidFill>
              </a:rPr>
              <a:t>Asterjadhi</a:t>
            </a:r>
            <a:r>
              <a:rPr lang="en-US" altLang="ko-KR" dirty="0" smtClean="0">
                <a:solidFill>
                  <a:srgbClr val="FF0000"/>
                </a:solidFill>
              </a:rPr>
              <a:t> (Qualcomm</a:t>
            </a:r>
            <a:r>
              <a:rPr lang="en-US" altLang="ko-KR" dirty="0" smtClean="0">
                <a:solidFill>
                  <a:srgbClr val="FF0000"/>
                </a:solidFill>
              </a:rPr>
              <a:t>)</a:t>
            </a:r>
            <a:r>
              <a:rPr lang="en-US" altLang="ko-KR" baseline="30000" dirty="0" smtClean="0">
                <a:solidFill>
                  <a:srgbClr val="FF0000"/>
                </a:solidFill>
              </a:rPr>
              <a:t>*</a:t>
            </a:r>
            <a:r>
              <a:rPr lang="en-US" altLang="ko-KR" dirty="0" smtClean="0"/>
              <a:t>, </a:t>
            </a:r>
            <a:r>
              <a:rPr lang="en-US" altLang="ko-KR" dirty="0" err="1"/>
              <a:t>Yongho</a:t>
            </a:r>
            <a:r>
              <a:rPr lang="en-US" altLang="ko-KR" dirty="0"/>
              <a:t> </a:t>
            </a:r>
            <a:r>
              <a:rPr lang="en-US" altLang="ko-KR" dirty="0" err="1"/>
              <a:t>Seok</a:t>
            </a:r>
            <a:r>
              <a:rPr lang="en-US" altLang="ko-KR" dirty="0"/>
              <a:t> (LG Electronics)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Secretary: </a:t>
            </a:r>
            <a:r>
              <a:rPr lang="en-US" dirty="0" smtClean="0">
                <a:solidFill>
                  <a:srgbClr val="FF0000"/>
                </a:solidFill>
              </a:rPr>
              <a:t>Zander </a:t>
            </a:r>
            <a:r>
              <a:rPr lang="en-US" dirty="0">
                <a:solidFill>
                  <a:srgbClr val="FF0000"/>
                </a:solidFill>
              </a:rPr>
              <a:t>Lei (I2R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r>
              <a:rPr lang="en-US" altLang="ko-KR" baseline="30000" dirty="0" smtClean="0">
                <a:solidFill>
                  <a:srgbClr val="FF0000"/>
                </a:solidFill>
              </a:rPr>
              <a:t>*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endParaRPr lang="en-US" dirty="0" smtClean="0"/>
          </a:p>
          <a:p>
            <a:r>
              <a:rPr lang="en-US" dirty="0" smtClean="0"/>
              <a:t>Database administrators</a:t>
            </a:r>
          </a:p>
          <a:p>
            <a:pPr lvl="1"/>
            <a:r>
              <a:rPr lang="en-US" dirty="0" smtClean="0"/>
              <a:t>Overall and MAC: </a:t>
            </a:r>
            <a:r>
              <a:rPr lang="en-US" dirty="0" err="1" smtClean="0"/>
              <a:t>Yongho</a:t>
            </a:r>
            <a:r>
              <a:rPr lang="en-US" dirty="0" smtClean="0"/>
              <a:t> </a:t>
            </a:r>
            <a:r>
              <a:rPr lang="en-US" dirty="0" err="1" smtClean="0"/>
              <a:t>Seok</a:t>
            </a:r>
            <a:r>
              <a:rPr lang="en-US" dirty="0" smtClean="0"/>
              <a:t> (LG Electronics)</a:t>
            </a:r>
            <a:endParaRPr lang="en-US" dirty="0" smtClean="0"/>
          </a:p>
          <a:p>
            <a:pPr lvl="1"/>
            <a:r>
              <a:rPr lang="en-US" dirty="0" smtClean="0"/>
              <a:t>PHY: </a:t>
            </a:r>
            <a:r>
              <a:rPr lang="en-US" dirty="0"/>
              <a:t>Sun, </a:t>
            </a:r>
            <a:r>
              <a:rPr lang="en-US" dirty="0" smtClean="0"/>
              <a:t>Bo (ZTE)</a:t>
            </a:r>
            <a:endParaRPr lang="en-US" dirty="0" smtClean="0"/>
          </a:p>
          <a:p>
            <a:pPr lvl="1"/>
            <a:r>
              <a:rPr lang="en-US" altLang="ko-KR" dirty="0" smtClean="0"/>
              <a:t>Editor: </a:t>
            </a:r>
            <a:r>
              <a:rPr lang="en-US" altLang="ko-KR" dirty="0" smtClean="0">
                <a:solidFill>
                  <a:srgbClr val="FF0000"/>
                </a:solidFill>
              </a:rPr>
              <a:t>Alfred </a:t>
            </a:r>
            <a:r>
              <a:rPr lang="en-US" altLang="ko-KR" dirty="0" err="1" smtClean="0">
                <a:solidFill>
                  <a:srgbClr val="FF0000"/>
                </a:solidFill>
              </a:rPr>
              <a:t>Asterjadhi</a:t>
            </a:r>
            <a:r>
              <a:rPr lang="en-US" altLang="ko-KR" dirty="0" smtClean="0">
                <a:solidFill>
                  <a:srgbClr val="FF0000"/>
                </a:solidFill>
              </a:rPr>
              <a:t> </a:t>
            </a:r>
            <a:r>
              <a:rPr lang="en-US" altLang="ko-KR" dirty="0" smtClean="0">
                <a:solidFill>
                  <a:srgbClr val="FF0000"/>
                </a:solidFill>
              </a:rPr>
              <a:t>(Qualcomm)</a:t>
            </a:r>
            <a:r>
              <a:rPr lang="en-US" altLang="ko-KR" baseline="30000" dirty="0" smtClean="0">
                <a:solidFill>
                  <a:srgbClr val="FF0000"/>
                </a:solidFill>
              </a:rPr>
              <a:t>*</a:t>
            </a:r>
            <a:endParaRPr lang="en-US" altLang="ko-KR" dirty="0">
              <a:solidFill>
                <a:srgbClr val="FF0000"/>
              </a:solidFill>
            </a:endParaRP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altLang="ko-KR" dirty="0"/>
              <a:t>January 2014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7314" y="6475413"/>
            <a:ext cx="1906611" cy="184666"/>
          </a:xfrm>
          <a:noFill/>
        </p:spPr>
        <p:txBody>
          <a:bodyPr/>
          <a:lstStyle/>
          <a:p>
            <a:r>
              <a:rPr lang="en-US" dirty="0" err="1" smtClean="0"/>
              <a:t>Yongho</a:t>
            </a:r>
            <a:r>
              <a:rPr lang="en-US" dirty="0" smtClean="0"/>
              <a:t> </a:t>
            </a:r>
            <a:r>
              <a:rPr lang="en-US" dirty="0" err="1" smtClean="0"/>
              <a:t>Seok</a:t>
            </a:r>
            <a:r>
              <a:rPr lang="en-US" dirty="0" smtClean="0"/>
              <a:t> (LG Electronics)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462841" y="6107668"/>
            <a:ext cx="3272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800" baseline="30000" dirty="0" smtClean="0">
                <a:solidFill>
                  <a:srgbClr val="FF0000"/>
                </a:solidFill>
              </a:rPr>
              <a:t>*</a:t>
            </a:r>
            <a:r>
              <a:rPr lang="en-US" altLang="ko-KR" sz="1800" dirty="0" smtClean="0">
                <a:solidFill>
                  <a:srgbClr val="FF0000"/>
                </a:solidFill>
              </a:rPr>
              <a:t> Updated from January meeting</a:t>
            </a:r>
            <a:endParaRPr lang="ko-KR" altLang="en-US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2989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Going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Work on addressing comments received during conference calls and the March meeting</a:t>
            </a:r>
            <a:endParaRPr lang="en-US" dirty="0"/>
          </a:p>
          <a:p>
            <a:r>
              <a:rPr lang="en-GB" altLang="ko-KR" dirty="0" smtClean="0"/>
              <a:t>Generate </a:t>
            </a:r>
            <a:r>
              <a:rPr lang="en-GB" altLang="ko-KR" dirty="0"/>
              <a:t>D2.0 in </a:t>
            </a:r>
            <a:r>
              <a:rPr lang="en-GB" altLang="ko-KR" dirty="0" smtClean="0"/>
              <a:t>May meeting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altLang="ko-KR" dirty="0"/>
              <a:t>January 2014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7314" y="6475413"/>
            <a:ext cx="1906611" cy="184666"/>
          </a:xfrm>
          <a:noFill/>
        </p:spPr>
        <p:txBody>
          <a:bodyPr/>
          <a:lstStyle/>
          <a:p>
            <a:r>
              <a:rPr lang="en-US" dirty="0" err="1" smtClean="0"/>
              <a:t>Yongho</a:t>
            </a:r>
            <a:r>
              <a:rPr lang="en-US" dirty="0" smtClean="0"/>
              <a:t> </a:t>
            </a:r>
            <a:r>
              <a:rPr lang="en-US" dirty="0" err="1" smtClean="0"/>
              <a:t>Seok</a:t>
            </a:r>
            <a:r>
              <a:rPr lang="en-US" dirty="0" smtClean="0"/>
              <a:t> (LG Electronics)</a:t>
            </a:r>
          </a:p>
        </p:txBody>
      </p:sp>
    </p:spTree>
    <p:extLst>
      <p:ext uri="{BB962C8B-B14F-4D97-AF65-F5344CB8AC3E}">
        <p14:creationId xmlns:p14="http://schemas.microsoft.com/office/powerpoint/2010/main" val="104519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en-US" altLang="ko-KR" dirty="0"/>
              <a:t>February </a:t>
            </a:r>
            <a:r>
              <a:rPr lang="en-US" altLang="ko-KR" dirty="0" smtClean="0"/>
              <a:t>5, 7PM ET for 2 hour</a:t>
            </a:r>
          </a:p>
          <a:p>
            <a:pPr marL="609600" indent="-609600"/>
            <a:r>
              <a:rPr lang="en-US" altLang="ko-KR" dirty="0"/>
              <a:t>February </a:t>
            </a:r>
            <a:r>
              <a:rPr lang="en-US" altLang="ko-KR" dirty="0" smtClean="0"/>
              <a:t>12, </a:t>
            </a:r>
            <a:r>
              <a:rPr lang="en-US" altLang="ko-KR" dirty="0"/>
              <a:t>7PM ET for 2 </a:t>
            </a:r>
            <a:r>
              <a:rPr lang="en-US" altLang="ko-KR" dirty="0" smtClean="0"/>
              <a:t>hour</a:t>
            </a:r>
          </a:p>
          <a:p>
            <a:pPr marL="609600" indent="-609600"/>
            <a:r>
              <a:rPr lang="en-US" altLang="ko-KR" dirty="0"/>
              <a:t>February </a:t>
            </a:r>
            <a:r>
              <a:rPr lang="en-US" altLang="ko-KR" dirty="0" smtClean="0"/>
              <a:t>19, </a:t>
            </a:r>
            <a:r>
              <a:rPr lang="en-US" altLang="ko-KR" dirty="0"/>
              <a:t>7PM ET for 2 </a:t>
            </a:r>
            <a:r>
              <a:rPr lang="en-US" altLang="ko-KR" dirty="0" smtClean="0"/>
              <a:t>hour</a:t>
            </a:r>
          </a:p>
          <a:p>
            <a:pPr marL="609600" indent="-609600"/>
            <a:r>
              <a:rPr lang="en-US" altLang="ko-KR" dirty="0"/>
              <a:t>February </a:t>
            </a:r>
            <a:r>
              <a:rPr lang="en-US" altLang="ko-KR" dirty="0" smtClean="0"/>
              <a:t>26, </a:t>
            </a:r>
            <a:r>
              <a:rPr lang="en-US" altLang="ko-KR" dirty="0"/>
              <a:t>7PM ET for 2 </a:t>
            </a:r>
            <a:r>
              <a:rPr lang="en-US" altLang="ko-KR" dirty="0" smtClean="0"/>
              <a:t>hour</a:t>
            </a:r>
          </a:p>
          <a:p>
            <a:pPr marL="609600" indent="-609600"/>
            <a:r>
              <a:rPr lang="en-US" altLang="ko-KR" dirty="0" smtClean="0"/>
              <a:t>March 5</a:t>
            </a:r>
            <a:r>
              <a:rPr lang="en-US" altLang="ko-KR" dirty="0"/>
              <a:t>, 7PM ET for 2 </a:t>
            </a:r>
            <a:r>
              <a:rPr lang="en-US" altLang="ko-KR" dirty="0" smtClean="0"/>
              <a:t>hour</a:t>
            </a:r>
          </a:p>
          <a:p>
            <a:pPr marL="609600" indent="-609600"/>
            <a:r>
              <a:rPr lang="en-US" altLang="ko-KR" dirty="0" smtClean="0"/>
              <a:t>March 12, </a:t>
            </a:r>
            <a:r>
              <a:rPr lang="en-US" altLang="ko-KR" dirty="0"/>
              <a:t>7PM ET for 2 </a:t>
            </a:r>
            <a:r>
              <a:rPr lang="en-US" altLang="ko-KR" dirty="0" smtClean="0"/>
              <a:t>hour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altLang="ko-KR" dirty="0"/>
              <a:t>January 2014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7314" y="6475413"/>
            <a:ext cx="1906611" cy="184666"/>
          </a:xfrm>
          <a:noFill/>
        </p:spPr>
        <p:txBody>
          <a:bodyPr/>
          <a:lstStyle/>
          <a:p>
            <a:r>
              <a:rPr lang="en-US" dirty="0" err="1" smtClean="0"/>
              <a:t>Yongho</a:t>
            </a:r>
            <a:r>
              <a:rPr lang="en-US" dirty="0" smtClean="0"/>
              <a:t> </a:t>
            </a:r>
            <a:r>
              <a:rPr lang="en-US" dirty="0" err="1" smtClean="0"/>
              <a:t>Seok</a:t>
            </a:r>
            <a:r>
              <a:rPr lang="en-US" dirty="0" smtClean="0"/>
              <a:t> (LG Electronics)</a:t>
            </a:r>
          </a:p>
        </p:txBody>
      </p:sp>
    </p:spTree>
    <p:extLst>
      <p:ext uri="{BB962C8B-B14F-4D97-AF65-F5344CB8AC3E}">
        <p14:creationId xmlns:p14="http://schemas.microsoft.com/office/powerpoint/2010/main" val="266444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 – No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3200400"/>
          </a:xfrm>
        </p:spPr>
        <p:txBody>
          <a:bodyPr/>
          <a:lstStyle/>
          <a:p>
            <a:r>
              <a:rPr lang="en-US" dirty="0" smtClean="0"/>
              <a:t>Current</a:t>
            </a:r>
          </a:p>
          <a:p>
            <a:pPr lvl="1"/>
            <a:r>
              <a:rPr lang="en-US" dirty="0"/>
              <a:t>Internal Task Group Ballot : May 2013</a:t>
            </a:r>
          </a:p>
          <a:p>
            <a:pPr lvl="1"/>
            <a:r>
              <a:rPr lang="en-US" dirty="0"/>
              <a:t>Initial Letter Ballot : September 2013</a:t>
            </a:r>
          </a:p>
          <a:p>
            <a:pPr lvl="1"/>
            <a:r>
              <a:rPr lang="en-US" dirty="0"/>
              <a:t>Initial Sponsor Ballot : March 2015</a:t>
            </a:r>
          </a:p>
          <a:p>
            <a:pPr lvl="1"/>
            <a:r>
              <a:rPr lang="en-US" dirty="0"/>
              <a:t>EC Approval : January 2016</a:t>
            </a:r>
          </a:p>
          <a:p>
            <a:pPr lvl="1"/>
            <a:r>
              <a:rPr lang="en-US" dirty="0" err="1"/>
              <a:t>Revcom</a:t>
            </a:r>
            <a:r>
              <a:rPr lang="en-US" dirty="0"/>
              <a:t> Approval : March 2016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7314" y="6475413"/>
            <a:ext cx="1906611" cy="184666"/>
          </a:xfrm>
          <a:noFill/>
        </p:spPr>
        <p:txBody>
          <a:bodyPr/>
          <a:lstStyle/>
          <a:p>
            <a:r>
              <a:rPr lang="en-US" dirty="0" err="1" smtClean="0"/>
              <a:t>Yongho</a:t>
            </a:r>
            <a:r>
              <a:rPr lang="en-US" dirty="0" smtClean="0"/>
              <a:t> </a:t>
            </a:r>
            <a:r>
              <a:rPr lang="en-US" dirty="0" err="1" smtClean="0"/>
              <a:t>Seok</a:t>
            </a:r>
            <a:r>
              <a:rPr lang="en-US" dirty="0" smtClean="0"/>
              <a:t> (LG Electronics)</a:t>
            </a:r>
          </a:p>
        </p:txBody>
      </p:sp>
    </p:spTree>
    <p:extLst>
      <p:ext uri="{BB962C8B-B14F-4D97-AF65-F5344CB8AC3E}">
        <p14:creationId xmlns:p14="http://schemas.microsoft.com/office/powerpoint/2010/main" val="2040946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2031</TotalTime>
  <Words>323</Words>
  <Application>Microsoft Office PowerPoint</Application>
  <PresentationFormat>화면 슬라이드 쇼(4:3)</PresentationFormat>
  <Paragraphs>65</Paragraphs>
  <Slides>6</Slides>
  <Notes>1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8" baseType="lpstr">
      <vt:lpstr>802-11-PathProtection</vt:lpstr>
      <vt:lpstr>Document</vt:lpstr>
      <vt:lpstr>IEEE 802.11ah Closing Report for January 2014</vt:lpstr>
      <vt:lpstr>Activity in TGah</vt:lpstr>
      <vt:lpstr>Activity in TGah</vt:lpstr>
      <vt:lpstr>Going forward</vt:lpstr>
      <vt:lpstr>Teleconference</vt:lpstr>
      <vt:lpstr>Timeline – No change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Report</dc:title>
  <dc:creator>David Halasz</dc:creator>
  <cp:lastModifiedBy>USER</cp:lastModifiedBy>
  <cp:revision>214</cp:revision>
  <cp:lastPrinted>1998-02-10T13:28:06Z</cp:lastPrinted>
  <dcterms:created xsi:type="dcterms:W3CDTF">2009-11-09T00:32:22Z</dcterms:created>
  <dcterms:modified xsi:type="dcterms:W3CDTF">2014-01-24T01:05:31Z</dcterms:modified>
</cp:coreProperties>
</file>