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282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802.11-14/0170r0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1336&amp;is_options=5&amp;is_year=20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 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2014-01-23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22836"/>
              </p:ext>
            </p:extLst>
          </p:nvPr>
        </p:nvGraphicFramePr>
        <p:xfrm>
          <a:off x="533400" y="2657475"/>
          <a:ext cx="7639050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4" imgW="8687933" imgH="4145140" progId="Word.Document.8">
                  <p:embed/>
                </p:oleObj>
              </mc:Choice>
              <mc:Fallback>
                <p:oleObj name="Document" r:id="rId4" imgW="8687933" imgH="41451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57475"/>
                        <a:ext cx="7639050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Letter Ballot 200 for Draft 1.0 closed November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/>
              <a:t>1984 comments </a:t>
            </a:r>
            <a:r>
              <a:rPr lang="en-US" dirty="0" smtClean="0"/>
              <a:t>received</a:t>
            </a:r>
          </a:p>
          <a:p>
            <a:r>
              <a:rPr lang="en-US" altLang="ko-KR" dirty="0" smtClean="0"/>
              <a:t>Total 622 comments </a:t>
            </a:r>
            <a:r>
              <a:rPr lang="en-US" altLang="ko-KR" dirty="0"/>
              <a:t>(129 PHY comments and 493 MAC comments) with </a:t>
            </a:r>
            <a:r>
              <a:rPr lang="en-US" altLang="ko-KR" dirty="0" smtClean="0"/>
              <a:t>36 submissions addressed in this week)</a:t>
            </a:r>
          </a:p>
          <a:p>
            <a:pPr lvl="1"/>
            <a:r>
              <a:rPr lang="en-US" altLang="ko-KR" dirty="0" smtClean="0"/>
              <a:t>1916 comments unresolved before January meeting</a:t>
            </a:r>
          </a:p>
          <a:p>
            <a:pPr lvl="1"/>
            <a:r>
              <a:rPr lang="en-US" altLang="ko-KR" dirty="0" smtClean="0"/>
              <a:t>1294 comments unresolved </a:t>
            </a:r>
            <a:r>
              <a:rPr lang="en-US" altLang="ko-KR" dirty="0"/>
              <a:t>after January </a:t>
            </a:r>
            <a:r>
              <a:rPr lang="en-US" altLang="ko-KR" dirty="0" smtClean="0"/>
              <a:t>meeting</a:t>
            </a:r>
          </a:p>
          <a:p>
            <a:pPr lvl="1"/>
            <a:r>
              <a:rPr lang="en-US" altLang="ko-KR" dirty="0">
                <a:hlinkClick r:id="rId2"/>
              </a:rPr>
              <a:t>13/1336 LB200 Comment </a:t>
            </a:r>
            <a:r>
              <a:rPr lang="en-US" altLang="ko-KR" dirty="0" smtClean="0">
                <a:hlinkClick r:id="rId2"/>
              </a:rPr>
              <a:t>Spreadsheet</a:t>
            </a:r>
            <a:endParaRPr lang="en-US" altLang="ko-KR" dirty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1.2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leadership of </a:t>
            </a:r>
            <a:r>
              <a:rPr lang="en-US" dirty="0" err="1" smtClean="0"/>
              <a:t>TGah</a:t>
            </a:r>
            <a:endParaRPr lang="en-US" dirty="0" smtClean="0"/>
          </a:p>
          <a:p>
            <a:pPr lvl="1"/>
            <a:r>
              <a:rPr lang="en-US" dirty="0" smtClean="0"/>
              <a:t>Chair : </a:t>
            </a:r>
            <a:r>
              <a:rPr lang="en-US" dirty="0" err="1" smtClean="0">
                <a:solidFill>
                  <a:srgbClr val="FF0000"/>
                </a:solidFill>
              </a:rPr>
              <a:t>Yongho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Seok</a:t>
            </a:r>
            <a:r>
              <a:rPr lang="en-US" dirty="0" smtClean="0">
                <a:solidFill>
                  <a:srgbClr val="FF0000"/>
                </a:solidFill>
              </a:rPr>
              <a:t> (LG Electronics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Vice-chairs: </a:t>
            </a:r>
            <a:r>
              <a:rPr lang="en-US" altLang="ko-KR" dirty="0">
                <a:solidFill>
                  <a:srgbClr val="FF0000"/>
                </a:solidFill>
              </a:rPr>
              <a:t>Alfred </a:t>
            </a:r>
            <a:r>
              <a:rPr lang="en-US" altLang="ko-KR" dirty="0" err="1">
                <a:solidFill>
                  <a:srgbClr val="FF0000"/>
                </a:solidFill>
              </a:rPr>
              <a:t>Asterjadhi</a:t>
            </a:r>
            <a:r>
              <a:rPr lang="en-US" altLang="ko-KR" dirty="0">
                <a:solidFill>
                  <a:srgbClr val="FF0000"/>
                </a:solidFill>
              </a:rPr>
              <a:t> (Qualcomm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*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en-US" altLang="ko-KR" dirty="0">
                <a:solidFill>
                  <a:srgbClr val="FF0000"/>
                </a:solidFill>
              </a:rPr>
              <a:t>Zander Lei (I2R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*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Technical editor: </a:t>
            </a:r>
            <a:r>
              <a:rPr lang="en-US" altLang="ko-KR" dirty="0" smtClean="0">
                <a:solidFill>
                  <a:srgbClr val="FF0000"/>
                </a:solidFill>
              </a:rPr>
              <a:t>Alfred </a:t>
            </a:r>
            <a:r>
              <a:rPr lang="en-US" altLang="ko-KR" dirty="0" err="1" smtClean="0">
                <a:solidFill>
                  <a:srgbClr val="FF0000"/>
                </a:solidFill>
              </a:rPr>
              <a:t>Asterjadhi</a:t>
            </a:r>
            <a:r>
              <a:rPr lang="en-US" altLang="ko-KR" dirty="0" smtClean="0">
                <a:solidFill>
                  <a:srgbClr val="FF0000"/>
                </a:solidFill>
              </a:rPr>
              <a:t> (Qualcomm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*</a:t>
            </a:r>
            <a:r>
              <a:rPr lang="en-US" altLang="ko-KR" dirty="0" smtClean="0"/>
              <a:t>, </a:t>
            </a: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Secretary: </a:t>
            </a:r>
            <a:r>
              <a:rPr lang="en-US" dirty="0" smtClean="0">
                <a:solidFill>
                  <a:srgbClr val="FF0000"/>
                </a:solidFill>
              </a:rPr>
              <a:t>Zander </a:t>
            </a:r>
            <a:r>
              <a:rPr lang="en-US" dirty="0">
                <a:solidFill>
                  <a:srgbClr val="FF0000"/>
                </a:solidFill>
              </a:rPr>
              <a:t>Lei (I2R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Database administrators</a:t>
            </a:r>
          </a:p>
          <a:p>
            <a:pPr lvl="1"/>
            <a:r>
              <a:rPr lang="en-US" dirty="0" smtClean="0"/>
              <a:t>Overall and MAC: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 smtClean="0"/>
          </a:p>
          <a:p>
            <a:pPr lvl="1"/>
            <a:r>
              <a:rPr lang="en-US" dirty="0" smtClean="0"/>
              <a:t>PHY: </a:t>
            </a:r>
            <a:r>
              <a:rPr lang="en-US" dirty="0"/>
              <a:t>Sun, </a:t>
            </a:r>
            <a:r>
              <a:rPr lang="en-US" dirty="0" smtClean="0"/>
              <a:t>Bo (ZTE)</a:t>
            </a:r>
            <a:endParaRPr lang="en-US" dirty="0" smtClean="0"/>
          </a:p>
          <a:p>
            <a:pPr lvl="1"/>
            <a:r>
              <a:rPr lang="en-US" altLang="ko-KR" dirty="0" smtClean="0"/>
              <a:t>Editor: </a:t>
            </a:r>
            <a:r>
              <a:rPr lang="en-US" altLang="ko-KR" dirty="0" smtClean="0">
                <a:solidFill>
                  <a:srgbClr val="FF0000"/>
                </a:solidFill>
              </a:rPr>
              <a:t>Alfred </a:t>
            </a:r>
            <a:r>
              <a:rPr lang="en-US" altLang="ko-KR" dirty="0" err="1" smtClean="0">
                <a:solidFill>
                  <a:srgbClr val="FF0000"/>
                </a:solidFill>
              </a:rPr>
              <a:t>Asterjadhi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(Qualcomm)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*</a:t>
            </a:r>
            <a:endParaRPr lang="en-US" altLang="ko-KR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2841" y="6107668"/>
            <a:ext cx="327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aseline="30000" dirty="0" smtClean="0">
                <a:solidFill>
                  <a:srgbClr val="FF0000"/>
                </a:solidFill>
              </a:rPr>
              <a:t>*</a:t>
            </a:r>
            <a:r>
              <a:rPr lang="en-US" altLang="ko-KR" sz="1800" dirty="0" smtClean="0">
                <a:solidFill>
                  <a:srgbClr val="FF0000"/>
                </a:solidFill>
              </a:rPr>
              <a:t> Updated from January meeting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on addressing comments received during conference calls and the March meeting</a:t>
            </a:r>
            <a:endParaRPr lang="en-US" dirty="0"/>
          </a:p>
          <a:p>
            <a:r>
              <a:rPr lang="en-GB" altLang="ko-KR" dirty="0" smtClean="0"/>
              <a:t>Generate </a:t>
            </a:r>
            <a:r>
              <a:rPr lang="en-GB" altLang="ko-KR" dirty="0"/>
              <a:t>D2.0 in </a:t>
            </a:r>
            <a:r>
              <a:rPr lang="en-GB" altLang="ko-KR" dirty="0" smtClean="0"/>
              <a:t>May meeting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February </a:t>
            </a:r>
            <a:r>
              <a:rPr lang="en-US" altLang="ko-KR" dirty="0" smtClean="0"/>
              <a:t>5, 7PM ET for 2 hour</a:t>
            </a:r>
          </a:p>
          <a:p>
            <a:pPr marL="609600" indent="-609600"/>
            <a:r>
              <a:rPr lang="en-US" altLang="ko-KR" dirty="0"/>
              <a:t>February </a:t>
            </a:r>
            <a:r>
              <a:rPr lang="en-US" altLang="ko-KR" dirty="0" smtClean="0"/>
              <a:t>12, </a:t>
            </a:r>
            <a:r>
              <a:rPr lang="en-US" altLang="ko-KR" dirty="0"/>
              <a:t>7PM ET for 2 </a:t>
            </a:r>
            <a:r>
              <a:rPr lang="en-US" altLang="ko-KR" dirty="0" smtClean="0"/>
              <a:t>hour</a:t>
            </a:r>
          </a:p>
          <a:p>
            <a:pPr marL="609600" indent="-609600"/>
            <a:r>
              <a:rPr lang="en-US" altLang="ko-KR" dirty="0"/>
              <a:t>February </a:t>
            </a:r>
            <a:r>
              <a:rPr lang="en-US" altLang="ko-KR" dirty="0" smtClean="0"/>
              <a:t>19, </a:t>
            </a:r>
            <a:r>
              <a:rPr lang="en-US" altLang="ko-KR" dirty="0"/>
              <a:t>7PM ET for 2 </a:t>
            </a:r>
            <a:r>
              <a:rPr lang="en-US" altLang="ko-KR" dirty="0" smtClean="0"/>
              <a:t>hour</a:t>
            </a:r>
          </a:p>
          <a:p>
            <a:pPr marL="609600" indent="-609600"/>
            <a:r>
              <a:rPr lang="en-US" altLang="ko-KR" dirty="0"/>
              <a:t>February </a:t>
            </a:r>
            <a:r>
              <a:rPr lang="en-US" altLang="ko-KR" dirty="0" smtClean="0"/>
              <a:t>26, </a:t>
            </a:r>
            <a:r>
              <a:rPr lang="en-US" altLang="ko-KR" dirty="0"/>
              <a:t>7PM ET for 2 </a:t>
            </a:r>
            <a:r>
              <a:rPr lang="en-US" altLang="ko-KR" dirty="0" smtClean="0"/>
              <a:t>hour</a:t>
            </a:r>
          </a:p>
          <a:p>
            <a:pPr marL="609600" indent="-609600"/>
            <a:r>
              <a:rPr lang="en-US" altLang="ko-KR" dirty="0" smtClean="0"/>
              <a:t>March 5</a:t>
            </a:r>
            <a:r>
              <a:rPr lang="en-US" altLang="ko-KR" dirty="0"/>
              <a:t>, 7PM ET for 2 </a:t>
            </a:r>
            <a:r>
              <a:rPr lang="en-US" altLang="ko-KR" dirty="0" smtClean="0"/>
              <a:t>hour</a:t>
            </a:r>
          </a:p>
          <a:p>
            <a:pPr marL="609600" indent="-609600"/>
            <a:r>
              <a:rPr lang="en-US" altLang="ko-KR" dirty="0" smtClean="0"/>
              <a:t>March 12, </a:t>
            </a:r>
            <a:r>
              <a:rPr lang="en-US" altLang="ko-KR" dirty="0"/>
              <a:t>7PM ET for 2 </a:t>
            </a:r>
            <a:r>
              <a:rPr lang="en-US" altLang="ko-KR" dirty="0" smtClean="0"/>
              <a:t>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2031</TotalTime>
  <Words>323</Words>
  <Application>Microsoft Office PowerPoint</Application>
  <PresentationFormat>화면 슬라이드 쇼(4:3)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January 2014</vt:lpstr>
      <vt:lpstr>Activity in TGah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USER</cp:lastModifiedBy>
  <cp:revision>214</cp:revision>
  <cp:lastPrinted>1998-02-10T13:28:06Z</cp:lastPrinted>
  <dcterms:created xsi:type="dcterms:W3CDTF">2009-11-09T00:32:22Z</dcterms:created>
  <dcterms:modified xsi:type="dcterms:W3CDTF">2014-01-24T01:05:31Z</dcterms:modified>
</cp:coreProperties>
</file>