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2" r:id="rId3"/>
    <p:sldId id="292" r:id="rId4"/>
    <p:sldId id="293" r:id="rId5"/>
    <p:sldId id="297" r:id="rId6"/>
    <p:sldId id="290" r:id="rId7"/>
    <p:sldId id="296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Mark Hamilton, Spectralink, Corp.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January 2014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802.11-14/0167r0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id/draft-iab-rfc4441rev-07.tx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3/acrev-nfinn-new-802-11-text-0813-v02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115-06-0arc-considerations-on-ap-architectural-models.doc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 smtClean="0"/>
              <a:t>Mark Hamilton, Spectralink, Corp.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2014-01-22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505925"/>
              </p:ext>
            </p:extLst>
          </p:nvPr>
        </p:nvGraphicFramePr>
        <p:xfrm>
          <a:off x="514350" y="2286000"/>
          <a:ext cx="7786688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Document" r:id="rId5" imgW="8257888" imgH="2760161" progId="Word.Document.8">
                  <p:embed/>
                </p:oleObj>
              </mc:Choice>
              <mc:Fallback>
                <p:oleObj name="Document" r:id="rId5" imgW="8257888" imgH="276016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6000"/>
                        <a:ext cx="7786688" cy="260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January 2014, Los Angeles meeting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IETF/802 coordination update – Dorothy Stanley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RFC4441: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Reviewed </a:t>
            </a:r>
            <a:r>
              <a:rPr lang="en-US" dirty="0" smtClean="0">
                <a:ea typeface="ＭＳ Ｐゴシック" pitchFamily="34" charset="-128"/>
              </a:rPr>
              <a:t>rev7: </a:t>
            </a:r>
            <a:r>
              <a:rPr lang="en-US" u="sng" dirty="0">
                <a:hlinkClick r:id="rId3"/>
              </a:rPr>
              <a:t>http://</a:t>
            </a:r>
            <a:r>
              <a:rPr lang="en-US" u="sng" dirty="0" smtClean="0">
                <a:hlinkClick r:id="rId3"/>
              </a:rPr>
              <a:t>www.ietf.org/id/draft-iab-rfc4441rev-07.txt</a:t>
            </a:r>
            <a:endParaRPr lang="en-US" dirty="0">
              <a:ea typeface="ＭＳ Ｐゴシック" pitchFamily="34" charset="-128"/>
            </a:endParaRP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Editorial comments only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CAPWAP: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Drafts </a:t>
            </a:r>
            <a:r>
              <a:rPr lang="en-US" dirty="0">
                <a:ea typeface="ＭＳ Ｐゴシック" pitchFamily="34" charset="-128"/>
              </a:rPr>
              <a:t>not ready yet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Will </a:t>
            </a:r>
            <a:r>
              <a:rPr lang="en-US" dirty="0" smtClean="0">
                <a:ea typeface="ＭＳ Ｐゴシック" pitchFamily="34" charset="-128"/>
              </a:rPr>
              <a:t>consider </a:t>
            </a:r>
            <a:r>
              <a:rPr lang="en-US" dirty="0">
                <a:ea typeface="ＭＳ Ｐゴシック" pitchFamily="34" charset="-128"/>
              </a:rPr>
              <a:t>802.11 </a:t>
            </a:r>
            <a:r>
              <a:rPr lang="en-US" dirty="0" smtClean="0">
                <a:ea typeface="ＭＳ Ｐゴシック" pitchFamily="34" charset="-128"/>
              </a:rPr>
              <a:t>comment collection process, </a:t>
            </a:r>
            <a:r>
              <a:rPr lang="en-US" dirty="0">
                <a:ea typeface="ＭＳ Ｐゴシック" pitchFamily="34" charset="-128"/>
              </a:rPr>
              <a:t>when </a:t>
            </a:r>
            <a:r>
              <a:rPr lang="en-US" dirty="0" smtClean="0">
                <a:ea typeface="ＭＳ Ｐゴシック" pitchFamily="34" charset="-128"/>
              </a:rPr>
              <a:t>drafts </a:t>
            </a:r>
            <a:r>
              <a:rPr lang="en-US" dirty="0">
                <a:ea typeface="ＭＳ Ｐゴシック" pitchFamily="34" charset="-128"/>
              </a:rPr>
              <a:t>available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PAWS</a:t>
            </a:r>
            <a:r>
              <a:rPr lang="en-US" dirty="0">
                <a:ea typeface="ＭＳ Ｐゴシック" pitchFamily="34" charset="-128"/>
              </a:rPr>
              <a:t>: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Draft 8 available, and 802.11 asked to review and comment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Will hold Comment Collection ballot, consolidate comments on a teleconference, and authorized Bruce (with WG permission) to submit</a:t>
            </a:r>
            <a:endParaRPr lang="en-US" dirty="0">
              <a:ea typeface="ＭＳ Ｐゴシック" pitchFamily="34" charset="-128"/>
            </a:endParaRPr>
          </a:p>
          <a:p>
            <a:pPr marL="457200" lvl="1" indent="0" eaLnBrk="1" hangingPunct="1">
              <a:spcBef>
                <a:spcPts val="0"/>
              </a:spcBef>
              <a:buNone/>
              <a:defRPr/>
            </a:pPr>
            <a:endParaRPr lang="en-US" dirty="0" smtClean="0"/>
          </a:p>
          <a:p>
            <a:pPr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Update on 802 O&amp;A D1.7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Still in comment resolution for last Sponsor Ballot recirc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Expect </a:t>
            </a:r>
            <a:r>
              <a:rPr lang="en-US" dirty="0">
                <a:ea typeface="ＭＳ Ｐゴシック" pitchFamily="34" charset="-128"/>
              </a:rPr>
              <a:t>next Sponsor Ballot recirc shortly after Jan meeting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Hoping for clean recirc after that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363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dirty="0" smtClean="0"/>
              <a:t>IEEE </a:t>
            </a:r>
            <a:r>
              <a:rPr lang="en-US" dirty="0"/>
              <a:t>1588 mapping to 802.11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/>
              <a:t>Work specifically relevant to 802.11 </a:t>
            </a:r>
            <a:r>
              <a:rPr lang="en-US" dirty="0"/>
              <a:t>not started yet, expected to be </a:t>
            </a:r>
            <a:r>
              <a:rPr lang="en-US" dirty="0" smtClean="0"/>
              <a:t>after April</a:t>
            </a:r>
          </a:p>
          <a:p>
            <a:pPr lvl="1" eaLnBrk="1" hangingPunct="1">
              <a:spcBef>
                <a:spcPts val="0"/>
              </a:spcBef>
              <a:defRPr/>
            </a:pPr>
            <a:endParaRPr lang="en-US" dirty="0"/>
          </a:p>
          <a:p>
            <a:pPr eaLnBrk="1" hangingPunct="1">
              <a:spcBef>
                <a:spcPts val="0"/>
              </a:spcBef>
              <a:defRPr/>
            </a:pPr>
            <a:r>
              <a:rPr lang="en-US" dirty="0" smtClean="0"/>
              <a:t>802.1AC </a:t>
            </a:r>
            <a:r>
              <a:rPr lang="en-US" dirty="0"/>
              <a:t>revision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Reminder of 802.11 material in this document, not written by 802.11: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>
                <a:hlinkClick r:id="rId3"/>
              </a:rPr>
              <a:t>http://www.ieee802.org/1/files/public/docs2013/acrev-nfinn-new-802-11-text-0813-v02.pdf</a:t>
            </a:r>
            <a:r>
              <a:rPr lang="en-US" dirty="0"/>
              <a:t> </a:t>
            </a: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Will review in detail, in March</a:t>
            </a:r>
            <a:endParaRPr lang="en-US" dirty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Architecture of APs/DS/Portals, and 802.1 concepts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One </a:t>
            </a:r>
            <a:r>
              <a:rPr lang="en-US" dirty="0" smtClean="0"/>
              <a:t>submission </a:t>
            </a:r>
            <a:r>
              <a:rPr lang="en-US" dirty="0"/>
              <a:t>this week: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mentor.ieee.org/802.11/dcn/13/11-13-0115-06-0arc-considerations-on-ap-architectural-models.doc</a:t>
            </a:r>
            <a:r>
              <a:rPr lang="en-US" dirty="0" smtClean="0"/>
              <a:t> </a:t>
            </a:r>
            <a:endParaRPr lang="en-US" dirty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Approved Reference </a:t>
            </a:r>
            <a:r>
              <a:rPr lang="en-US" dirty="0"/>
              <a:t>Model diagram </a:t>
            </a:r>
            <a:r>
              <a:rPr lang="en-US" dirty="0" smtClean="0"/>
              <a:t>updates, submitted to REVmc</a:t>
            </a: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Additional (post session)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dirty="0" smtClean="0"/>
              <a:t>IEEE </a:t>
            </a:r>
            <a:r>
              <a:rPr lang="en-US" dirty="0"/>
              <a:t>1588 mapping to 802.11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/>
              <a:t>Met with Rodney Cummings and other members of IEEE 1588 and 802.1 TSN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/>
              <a:t>Agreed to send a letter from 802.11 WG to IEEE 1588, confirming that 802.11 is supportive of cooperative work, and would like to do any work that modifies or extends 802.11, ourselves</a:t>
            </a:r>
          </a:p>
          <a:p>
            <a:pPr lvl="1" eaLnBrk="1" hangingPunct="1">
              <a:spcBef>
                <a:spcPts val="0"/>
              </a:spcBef>
              <a:defRPr/>
            </a:pP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6211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One expected, scheduled with 10 days notice: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Discuss comments collected on PAWS draft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Expect week of Feb 10 or Feb 17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Need for other </a:t>
            </a:r>
            <a:r>
              <a:rPr lang="en-US" sz="3200" dirty="0" err="1" smtClean="0"/>
              <a:t>telecons</a:t>
            </a:r>
            <a:r>
              <a:rPr lang="en-US" sz="3200" dirty="0" smtClean="0"/>
              <a:t> is possible: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If CAPWAP drafts become available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If 802 O&amp;A Sponsor Ballot recirc starts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2014 Goals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One meeting slot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“Prism” animated simulation review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802.1AC </a:t>
            </a:r>
            <a:r>
              <a:rPr lang="en-US" sz="2600" dirty="0" err="1" smtClean="0"/>
              <a:t>subclause</a:t>
            </a:r>
            <a:r>
              <a:rPr lang="en-US" sz="2600" dirty="0" smtClean="0"/>
              <a:t> 12.2 discussion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 O&amp;A sponsor ballot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IETF/802: RFC 4441, CAPWAP, PAWS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IEEE 1588, if started.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1025</TotalTime>
  <Words>495</Words>
  <Application>Microsoft Office PowerPoint</Application>
  <PresentationFormat>On-screen Show (4:3)</PresentationFormat>
  <Paragraphs>95</Paragraphs>
  <Slides>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Document</vt:lpstr>
      <vt:lpstr>ARC Closing Report </vt:lpstr>
      <vt:lpstr>Abstract</vt:lpstr>
      <vt:lpstr>Work Completed</vt:lpstr>
      <vt:lpstr>Work Completed (con’t)</vt:lpstr>
      <vt:lpstr>Additional (post session)</vt:lpstr>
      <vt:lpstr>Teleconference(s)</vt:lpstr>
      <vt:lpstr>March 2014 Goals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95</cp:revision>
  <cp:lastPrinted>1998-02-10T13:28:06Z</cp:lastPrinted>
  <dcterms:created xsi:type="dcterms:W3CDTF">2009-07-15T16:38:20Z</dcterms:created>
  <dcterms:modified xsi:type="dcterms:W3CDTF">2014-01-24T00:04:39Z</dcterms:modified>
</cp:coreProperties>
</file>