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 id="2147483684" r:id="rId2"/>
  </p:sldMasterIdLst>
  <p:notesMasterIdLst>
    <p:notesMasterId r:id="rId9"/>
  </p:notesMasterIdLst>
  <p:handoutMasterIdLst>
    <p:handoutMasterId r:id="rId10"/>
  </p:handoutMasterIdLst>
  <p:sldIdLst>
    <p:sldId id="417" r:id="rId3"/>
    <p:sldId id="474" r:id="rId4"/>
    <p:sldId id="493" r:id="rId5"/>
    <p:sldId id="491" r:id="rId6"/>
    <p:sldId id="492" r:id="rId7"/>
    <p:sldId id="494" r:id="rId8"/>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65" charset="0"/>
        <a:ea typeface="ＭＳ Ｐゴシック" pitchFamily="-65" charset="-128"/>
        <a:cs typeface="+mn-cs"/>
      </a:defRPr>
    </a:lvl1pPr>
    <a:lvl2pPr marL="457200" algn="l" rtl="0" eaLnBrk="0" fontAlgn="base" hangingPunct="0">
      <a:spcBef>
        <a:spcPct val="0"/>
      </a:spcBef>
      <a:spcAft>
        <a:spcPct val="0"/>
      </a:spcAft>
      <a:defRPr sz="1200" kern="1200">
        <a:solidFill>
          <a:schemeClr val="tx1"/>
        </a:solidFill>
        <a:latin typeface="Times New Roman" pitchFamily="-65" charset="0"/>
        <a:ea typeface="ＭＳ Ｐゴシック" pitchFamily="-65" charset="-128"/>
        <a:cs typeface="+mn-cs"/>
      </a:defRPr>
    </a:lvl2pPr>
    <a:lvl3pPr marL="914400" algn="l" rtl="0" eaLnBrk="0" fontAlgn="base" hangingPunct="0">
      <a:spcBef>
        <a:spcPct val="0"/>
      </a:spcBef>
      <a:spcAft>
        <a:spcPct val="0"/>
      </a:spcAft>
      <a:defRPr sz="1200" kern="1200">
        <a:solidFill>
          <a:schemeClr val="tx1"/>
        </a:solidFill>
        <a:latin typeface="Times New Roman" pitchFamily="-65" charset="0"/>
        <a:ea typeface="ＭＳ Ｐゴシック" pitchFamily="-65" charset="-128"/>
        <a:cs typeface="+mn-cs"/>
      </a:defRPr>
    </a:lvl3pPr>
    <a:lvl4pPr marL="1371600" algn="l" rtl="0" eaLnBrk="0" fontAlgn="base" hangingPunct="0">
      <a:spcBef>
        <a:spcPct val="0"/>
      </a:spcBef>
      <a:spcAft>
        <a:spcPct val="0"/>
      </a:spcAft>
      <a:defRPr sz="1200" kern="1200">
        <a:solidFill>
          <a:schemeClr val="tx1"/>
        </a:solidFill>
        <a:latin typeface="Times New Roman" pitchFamily="-65" charset="0"/>
        <a:ea typeface="ＭＳ Ｐゴシック" pitchFamily="-65" charset="-128"/>
        <a:cs typeface="+mn-cs"/>
      </a:defRPr>
    </a:lvl4pPr>
    <a:lvl5pPr marL="1828800" algn="l" rtl="0" eaLnBrk="0" fontAlgn="base" hangingPunct="0">
      <a:spcBef>
        <a:spcPct val="0"/>
      </a:spcBef>
      <a:spcAft>
        <a:spcPct val="0"/>
      </a:spcAft>
      <a:defRPr sz="1200" kern="1200">
        <a:solidFill>
          <a:schemeClr val="tx1"/>
        </a:solidFill>
        <a:latin typeface="Times New Roman" pitchFamily="-65"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65"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65"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65"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65"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67" autoAdjust="0"/>
    <p:restoredTop sz="86444" autoAdjust="0"/>
  </p:normalViewPr>
  <p:slideViewPr>
    <p:cSldViewPr>
      <p:cViewPr>
        <p:scale>
          <a:sx n="82" d="100"/>
          <a:sy n="82" d="100"/>
        </p:scale>
        <p:origin x="-1566" y="-72"/>
      </p:cViewPr>
      <p:guideLst>
        <p:guide orient="horz" pos="2160"/>
        <p:guide pos="2880"/>
      </p:guideLst>
    </p:cSldViewPr>
  </p:slideViewPr>
  <p:outlineViewPr>
    <p:cViewPr>
      <p:scale>
        <a:sx n="33" d="100"/>
        <a:sy n="33" d="100"/>
      </p:scale>
      <p:origin x="246" y="567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676" y="-96"/>
      </p:cViewPr>
      <p:guideLst>
        <p:guide orient="horz" pos="3224"/>
        <p:guide pos="2236"/>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26196" y="199841"/>
            <a:ext cx="2361224"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97858">
              <a:defRPr sz="1500" b="1">
                <a:latin typeface="Times New Roman" pitchFamily="18" charset="0"/>
                <a:ea typeface="+mn-ea"/>
              </a:defRPr>
            </a:lvl1pPr>
          </a:lstStyle>
          <a:p>
            <a:pPr>
              <a:defRPr/>
            </a:pPr>
            <a:r>
              <a:rPr lang="en-US" dirty="0"/>
              <a:t>doc.: IEEE </a:t>
            </a:r>
            <a:r>
              <a:rPr lang="en-US" dirty="0" smtClean="0"/>
              <a:t>802.19-09/1243r1</a:t>
            </a:r>
            <a:endParaRPr lang="en-US" dirty="0"/>
          </a:p>
        </p:txBody>
      </p:sp>
      <p:sp>
        <p:nvSpPr>
          <p:cNvPr id="3075" name="Rectangle 3"/>
          <p:cNvSpPr>
            <a:spLocks noGrp="1" noChangeArrowheads="1"/>
          </p:cNvSpPr>
          <p:nvPr>
            <p:ph type="dt" sz="quarter" idx="1"/>
          </p:nvPr>
        </p:nvSpPr>
        <p:spPr bwMode="auto">
          <a:xfrm>
            <a:off x="711880" y="199841"/>
            <a:ext cx="87043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97858">
              <a:defRPr sz="1500" b="1">
                <a:latin typeface="Times New Roman" pitchFamily="18" charset="0"/>
                <a:ea typeface="+mn-ea"/>
              </a:defRPr>
            </a:lvl1pPr>
          </a:lstStyle>
          <a:p>
            <a:pPr>
              <a:defRPr/>
            </a:pPr>
            <a:r>
              <a:rPr lang="en-US"/>
              <a:t>April 2009</a:t>
            </a:r>
          </a:p>
        </p:txBody>
      </p:sp>
      <p:sp>
        <p:nvSpPr>
          <p:cNvPr id="3076" name="Rectangle 4"/>
          <p:cNvSpPr>
            <a:spLocks noGrp="1" noChangeArrowheads="1"/>
          </p:cNvSpPr>
          <p:nvPr>
            <p:ph type="ftr" sz="quarter" idx="2"/>
          </p:nvPr>
        </p:nvSpPr>
        <p:spPr bwMode="auto">
          <a:xfrm>
            <a:off x="4290588" y="9905482"/>
            <a:ext cx="217809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97858">
              <a:defRPr>
                <a:latin typeface="Times New Roman" pitchFamily="18" charset="0"/>
                <a:ea typeface="+mn-ea"/>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211939" y="9905482"/>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97858">
              <a:defRPr/>
            </a:lvl1pPr>
          </a:lstStyle>
          <a:p>
            <a:pPr>
              <a:defRPr/>
            </a:pPr>
            <a:r>
              <a:rPr lang="en-US" altLang="ja-JP"/>
              <a:t>Page </a:t>
            </a:r>
            <a:fld id="{3B50A7B1-F885-41A3-BA2A-F0C1299C4E73}" type="slidenum">
              <a:rPr lang="en-US" altLang="ja-JP"/>
              <a:pPr>
                <a:defRPr/>
              </a:pPr>
              <a:t>‹#›</a:t>
            </a:fld>
            <a:endParaRPr lang="en-US" altLang="ja-JP"/>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en-US">
              <a:latin typeface="Times New Roman" pitchFamily="18" charset="0"/>
              <a:ea typeface="+mn-ea"/>
            </a:endParaRPr>
          </a:p>
        </p:txBody>
      </p:sp>
      <p:sp>
        <p:nvSpPr>
          <p:cNvPr id="3079" name="Rectangle 7"/>
          <p:cNvSpPr>
            <a:spLocks noChangeArrowheads="1"/>
          </p:cNvSpPr>
          <p:nvPr/>
        </p:nvSpPr>
        <p:spPr bwMode="auto">
          <a:xfrm>
            <a:off x="710256" y="9905481"/>
            <a:ext cx="718145" cy="184666"/>
          </a:xfrm>
          <a:prstGeom prst="rect">
            <a:avLst/>
          </a:prstGeom>
          <a:noFill/>
          <a:ln w="9525">
            <a:noFill/>
            <a:miter lim="800000"/>
            <a:headEnd/>
            <a:tailEnd/>
          </a:ln>
          <a:effectLst/>
        </p:spPr>
        <p:txBody>
          <a:bodyPr wrap="none" lIns="0" tIns="0" rIns="0" bIns="0">
            <a:spAutoFit/>
          </a:bodyPr>
          <a:lstStyle/>
          <a:p>
            <a:pPr defTabSz="997858">
              <a:defRPr/>
            </a:pPr>
            <a:r>
              <a:rPr lang="en-CA" dirty="0" smtClean="0">
                <a:latin typeface="Times New Roman" pitchFamily="18" charset="0"/>
                <a:ea typeface="+mn-ea"/>
              </a:rPr>
              <a:t>Submission</a:t>
            </a:r>
            <a:endParaRPr lang="en-US" dirty="0">
              <a:latin typeface="Times New Roman" pitchFamily="18" charset="0"/>
              <a:ea typeface="+mn-ea"/>
            </a:endParaRP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en-US">
              <a:latin typeface="Times New Roman" pitchFamily="18" charset="0"/>
              <a:ea typeface="+mn-ea"/>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76327" y="112306"/>
            <a:ext cx="2254976"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97858">
              <a:defRPr sz="1500" b="1" dirty="0" smtClean="0">
                <a:latin typeface="Times New Roman" pitchFamily="18" charset="0"/>
                <a:ea typeface="+mn-ea"/>
              </a:defRPr>
            </a:lvl1pPr>
          </a:lstStyle>
          <a:p>
            <a:pPr>
              <a:defRPr/>
            </a:pPr>
            <a:r>
              <a:rPr lang="en-US" dirty="0" smtClean="0"/>
              <a:t>doc.: IEEE 802.11-1408-r11</a:t>
            </a:r>
            <a:endParaRPr lang="en-US" dirty="0"/>
          </a:p>
        </p:txBody>
      </p:sp>
      <p:sp>
        <p:nvSpPr>
          <p:cNvPr id="2051" name="Rectangle 3"/>
          <p:cNvSpPr>
            <a:spLocks noGrp="1" noChangeArrowheads="1"/>
          </p:cNvSpPr>
          <p:nvPr>
            <p:ph type="dt" idx="1"/>
          </p:nvPr>
        </p:nvSpPr>
        <p:spPr bwMode="auto">
          <a:xfrm>
            <a:off x="669622" y="112306"/>
            <a:ext cx="1378904"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97858">
              <a:defRPr sz="1500" b="1" dirty="0" smtClean="0">
                <a:latin typeface="Times New Roman" pitchFamily="18" charset="0"/>
                <a:ea typeface="+mn-ea"/>
              </a:defRPr>
            </a:lvl1pPr>
          </a:lstStyle>
          <a:p>
            <a:pPr>
              <a:defRPr/>
            </a:pPr>
            <a:r>
              <a:rPr lang="en-US"/>
              <a:t>October 25, 2011</a:t>
            </a:r>
          </a:p>
        </p:txBody>
      </p:sp>
      <p:sp>
        <p:nvSpPr>
          <p:cNvPr id="5124"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59482" y="9908983"/>
            <a:ext cx="267182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88747" lvl="4" algn="r" defTabSz="997858">
              <a:defRPr>
                <a:latin typeface="Times New Roman" pitchFamily="18" charset="0"/>
                <a:ea typeface="+mn-ea"/>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306558" y="9908983"/>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97858">
              <a:defRPr/>
            </a:lvl1pPr>
          </a:lstStyle>
          <a:p>
            <a:pPr>
              <a:defRPr/>
            </a:pPr>
            <a:r>
              <a:rPr lang="en-US" altLang="ja-JP"/>
              <a:t>Page </a:t>
            </a:r>
            <a:fld id="{448928F9-FA9C-4026-9183-38FA09FD77AF}" type="slidenum">
              <a:rPr lang="en-US" altLang="ja-JP"/>
              <a:pPr>
                <a:defRPr/>
              </a:pPr>
              <a:t>‹#›</a:t>
            </a:fld>
            <a:endParaRPr lang="en-US" altLang="ja-JP"/>
          </a:p>
        </p:txBody>
      </p:sp>
      <p:sp>
        <p:nvSpPr>
          <p:cNvPr id="2056" name="Rectangle 8"/>
          <p:cNvSpPr>
            <a:spLocks noChangeArrowheads="1"/>
          </p:cNvSpPr>
          <p:nvPr/>
        </p:nvSpPr>
        <p:spPr bwMode="auto">
          <a:xfrm>
            <a:off x="741136" y="9908982"/>
            <a:ext cx="718145" cy="184666"/>
          </a:xfrm>
          <a:prstGeom prst="rect">
            <a:avLst/>
          </a:prstGeom>
          <a:noFill/>
          <a:ln w="9525">
            <a:noFill/>
            <a:miter lim="800000"/>
            <a:headEnd/>
            <a:tailEnd/>
          </a:ln>
          <a:effectLst/>
        </p:spPr>
        <p:txBody>
          <a:bodyPr wrap="none" lIns="0" tIns="0" rIns="0" bIns="0">
            <a:spAutoFit/>
          </a:bodyPr>
          <a:lstStyle/>
          <a:p>
            <a:pPr>
              <a:defRPr/>
            </a:pPr>
            <a:r>
              <a:rPr lang="en-CA" dirty="0" smtClean="0">
                <a:latin typeface="Times New Roman" pitchFamily="18" charset="0"/>
                <a:ea typeface="+mn-ea"/>
              </a:rPr>
              <a:t>Submission</a:t>
            </a:r>
            <a:endParaRPr lang="en-US" dirty="0">
              <a:latin typeface="Times New Roman" pitchFamily="18" charset="0"/>
              <a:ea typeface="+mn-ea"/>
            </a:endParaRP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en-US">
              <a:latin typeface="Times New Roman" pitchFamily="18" charset="0"/>
              <a:ea typeface="+mn-ea"/>
            </a:endParaRPr>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en-US">
              <a:latin typeface="Times New Roman" pitchFamily="18" charset="0"/>
              <a:ea typeface="+mn-ea"/>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3589178" y="112306"/>
            <a:ext cx="2842125" cy="230832"/>
          </a:xfrm>
        </p:spPr>
        <p:txBody>
          <a:bodyPr/>
          <a:lstStyle/>
          <a:p>
            <a:pPr>
              <a:defRPr/>
            </a:pPr>
            <a:r>
              <a:rPr lang="en-US" altLang="ja-JP" dirty="0">
                <a:latin typeface="Times New Roman" pitchFamily="-65" charset="0"/>
              </a:rPr>
              <a:t>doc.: IEEE </a:t>
            </a:r>
            <a:r>
              <a:rPr lang="en-US" altLang="ja-JP" dirty="0" smtClean="0">
                <a:latin typeface="Times New Roman" pitchFamily="-65" charset="0"/>
              </a:rPr>
              <a:t>802.19-09/1243r1-draft</a:t>
            </a:r>
            <a:endParaRPr lang="en-US" altLang="ja-JP" dirty="0">
              <a:latin typeface="Times New Roman" pitchFamily="-65" charset="0"/>
            </a:endParaRPr>
          </a:p>
        </p:txBody>
      </p:sp>
      <p:sp>
        <p:nvSpPr>
          <p:cNvPr id="16387" name="Rectangle 3"/>
          <p:cNvSpPr>
            <a:spLocks noGrp="1" noChangeArrowheads="1"/>
          </p:cNvSpPr>
          <p:nvPr>
            <p:ph type="dt" sz="quarter" idx="1"/>
          </p:nvPr>
        </p:nvSpPr>
        <p:spPr>
          <a:xfrm>
            <a:off x="669622" y="112306"/>
            <a:ext cx="870431" cy="230832"/>
          </a:xfrm>
        </p:spPr>
        <p:txBody>
          <a:bodyPr/>
          <a:lstStyle/>
          <a:p>
            <a:pPr>
              <a:defRPr/>
            </a:pPr>
            <a:r>
              <a:rPr lang="en-US" altLang="ja-JP">
                <a:latin typeface="Times New Roman" pitchFamily="-65" charset="0"/>
              </a:rPr>
              <a:t>April 2009</a:t>
            </a:r>
          </a:p>
        </p:txBody>
      </p:sp>
      <p:sp>
        <p:nvSpPr>
          <p:cNvPr id="16388" name="Rectangle 6"/>
          <p:cNvSpPr>
            <a:spLocks noGrp="1" noChangeArrowheads="1"/>
          </p:cNvSpPr>
          <p:nvPr>
            <p:ph type="ftr" sz="quarter" idx="4"/>
          </p:nvPr>
        </p:nvSpPr>
        <p:spPr/>
        <p:txBody>
          <a:bodyPr/>
          <a:lstStyle/>
          <a:p>
            <a:pPr lvl="4">
              <a:defRPr/>
            </a:pPr>
            <a:r>
              <a:rPr lang="en-US" altLang="ja-JP" smtClean="0">
                <a:latin typeface="Times New Roman" pitchFamily="-65" charset="0"/>
              </a:rPr>
              <a:t>Rich Kennedy, Research In Motion</a:t>
            </a:r>
          </a:p>
        </p:txBody>
      </p:sp>
      <p:sp>
        <p:nvSpPr>
          <p:cNvPr id="6149" name="Rectangle 7"/>
          <p:cNvSpPr>
            <a:spLocks noGrp="1" noChangeArrowheads="1"/>
          </p:cNvSpPr>
          <p:nvPr>
            <p:ph type="sldNum" sz="quarter" idx="5"/>
          </p:nvPr>
        </p:nvSpPr>
        <p:spPr>
          <a:xfrm>
            <a:off x="3409150" y="9908983"/>
            <a:ext cx="415177" cy="184666"/>
          </a:xfrm>
          <a:noFill/>
        </p:spPr>
        <p:txBody>
          <a:bodyPr/>
          <a:lstStyle/>
          <a:p>
            <a:r>
              <a:rPr lang="en-US" altLang="ja-JP" smtClean="0"/>
              <a:t>Page </a:t>
            </a:r>
            <a:fld id="{DE2F3C66-9A81-4BE3-8A5A-D6A2CE2B489F}" type="slidenum">
              <a:rPr lang="en-US" altLang="ja-JP" smtClean="0"/>
              <a:pPr/>
              <a:t>1</a:t>
            </a:fld>
            <a:endParaRPr lang="en-US" altLang="ja-JP" smtClean="0"/>
          </a:p>
        </p:txBody>
      </p:sp>
      <p:sp>
        <p:nvSpPr>
          <p:cNvPr id="6150" name="Rectangle 2"/>
          <p:cNvSpPr>
            <a:spLocks noGrp="1" noRot="1" noChangeAspect="1" noChangeArrowheads="1" noTextEdit="1"/>
          </p:cNvSpPr>
          <p:nvPr>
            <p:ph type="sldImg"/>
          </p:nvPr>
        </p:nvSpPr>
        <p:spPr>
          <a:xfrm>
            <a:off x="1000125" y="773113"/>
            <a:ext cx="5099050" cy="3825875"/>
          </a:xfrm>
          <a:ln/>
        </p:spPr>
      </p:sp>
      <p:sp>
        <p:nvSpPr>
          <p:cNvPr id="6151" name="Rectangle 3"/>
          <p:cNvSpPr>
            <a:spLocks noGrp="1" noChangeArrowheads="1"/>
          </p:cNvSpPr>
          <p:nvPr>
            <p:ph type="body" idx="1"/>
          </p:nvPr>
        </p:nvSpPr>
        <p:spPr>
          <a:noFill/>
          <a:ln/>
        </p:spPr>
        <p:txBody>
          <a:bodyPr/>
          <a:lstStyle/>
          <a:p>
            <a:endParaRPr kumimoji="0" lang="ja-JP" altLang="en-US" smtClean="0">
              <a:latin typeface="Times New Roman" pitchFamily="-65" charset="0"/>
              <a:ea typeface="ＭＳ Ｐゴシック" pitchFamily="-65"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686359" cy="276999"/>
          </a:xfrm>
          <a:ln/>
        </p:spPr>
        <p:txBody>
          <a:bodyPr/>
          <a:lstStyle>
            <a:lvl1pPr>
              <a:defRPr/>
            </a:lvl1pPr>
          </a:lstStyle>
          <a:p>
            <a:pPr>
              <a:defRPr/>
            </a:pPr>
            <a:r>
              <a:rPr lang="en-US" altLang="ja-JP" dirty="0" smtClean="0"/>
              <a:t>January 22, 2014</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Rene Struik (Struik Security Consultancy)</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81A15865-7CFF-44F9-B81A-26EBC14B72AE}"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686359" cy="276999"/>
          </a:xfrm>
          <a:ln/>
        </p:spPr>
        <p:txBody>
          <a:bodyPr/>
          <a:lstStyle>
            <a:lvl1pPr>
              <a:defRPr/>
            </a:lvl1pPr>
          </a:lstStyle>
          <a:p>
            <a:pPr>
              <a:defRPr/>
            </a:pPr>
            <a:r>
              <a:rPr lang="en-US" altLang="ja-JP" dirty="0" smtClean="0"/>
              <a:t>January 22, 2014</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Rene Struik (Struik Security Consultancy)</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9A41C9FF-428F-4A49-ADD0-84D872BBA7D3}" type="slidenum">
              <a:rPr lang="en-US" altLang="ja-JP"/>
              <a:pPr>
                <a:defRPr/>
              </a:pPr>
              <a:t>‹#›</a:t>
            </a:fld>
            <a:endParaRPr lang="en-US" altLang="ja-JP"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686359" cy="276999"/>
          </a:xfrm>
          <a:ln/>
        </p:spPr>
        <p:txBody>
          <a:bodyPr/>
          <a:lstStyle>
            <a:lvl1pPr>
              <a:defRPr/>
            </a:lvl1pPr>
          </a:lstStyle>
          <a:p>
            <a:pPr>
              <a:defRPr/>
            </a:pPr>
            <a:r>
              <a:rPr lang="en-US" altLang="ja-JP" dirty="0" smtClean="0"/>
              <a:t>January 22, 2014</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Rene Struik (Struik Security Consultancy)</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0A73CC2F-B557-44EA-BC6D-DBEB1A5BF55C}" type="slidenum">
              <a:rPr lang="en-US" altLang="ja-JP"/>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January 22, 2014</a:t>
            </a:r>
            <a:endParaRPr lang="en-US" dirty="0"/>
          </a:p>
        </p:txBody>
      </p:sp>
      <p:sp>
        <p:nvSpPr>
          <p:cNvPr id="5" name="Footer Placeholder 4"/>
          <p:cNvSpPr>
            <a:spLocks noGrp="1"/>
          </p:cNvSpPr>
          <p:nvPr>
            <p:ph type="ftr" sz="quarter" idx="11"/>
          </p:nvPr>
        </p:nvSpPr>
        <p:spPr/>
        <p:txBody>
          <a:bodyPr/>
          <a:lstStyle/>
          <a:p>
            <a:r>
              <a:rPr lang="en-US" smtClean="0"/>
              <a:t>Rene Struik (Struik Security Consultancy)</a:t>
            </a:r>
            <a:endParaRPr lang="en-US"/>
          </a:p>
        </p:txBody>
      </p:sp>
      <p:sp>
        <p:nvSpPr>
          <p:cNvPr id="6" name="Slide Number Placeholder 5"/>
          <p:cNvSpPr>
            <a:spLocks noGrp="1"/>
          </p:cNvSpPr>
          <p:nvPr>
            <p:ph type="sldNum" sz="quarter" idx="12"/>
          </p:nvPr>
        </p:nvSpPr>
        <p:spPr/>
        <p:txBody>
          <a:bodyPr/>
          <a:lstStyle/>
          <a:p>
            <a:fld id="{41CBCEBD-50C0-45DF-A8B7-0AF68E8D1C9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January 22, 2014</a:t>
            </a:r>
            <a:endParaRPr lang="en-US" dirty="0"/>
          </a:p>
        </p:txBody>
      </p:sp>
      <p:sp>
        <p:nvSpPr>
          <p:cNvPr id="5" name="Footer Placeholder 4"/>
          <p:cNvSpPr>
            <a:spLocks noGrp="1"/>
          </p:cNvSpPr>
          <p:nvPr>
            <p:ph type="ftr" sz="quarter" idx="11"/>
          </p:nvPr>
        </p:nvSpPr>
        <p:spPr/>
        <p:txBody>
          <a:bodyPr/>
          <a:lstStyle/>
          <a:p>
            <a:r>
              <a:rPr lang="en-US" smtClean="0"/>
              <a:t>Rene Struik (Struik Security Consultancy)</a:t>
            </a:r>
            <a:endParaRPr lang="en-US"/>
          </a:p>
        </p:txBody>
      </p:sp>
      <p:sp>
        <p:nvSpPr>
          <p:cNvPr id="6" name="Slide Number Placeholder 5"/>
          <p:cNvSpPr>
            <a:spLocks noGrp="1"/>
          </p:cNvSpPr>
          <p:nvPr>
            <p:ph type="sldNum" sz="quarter" idx="12"/>
          </p:nvPr>
        </p:nvSpPr>
        <p:spPr/>
        <p:txBody>
          <a:bodyPr/>
          <a:lstStyle/>
          <a:p>
            <a:fld id="{41CBCEBD-50C0-45DF-A8B7-0AF68E8D1C9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January 22, 2014</a:t>
            </a:r>
            <a:endParaRPr lang="en-US" dirty="0"/>
          </a:p>
        </p:txBody>
      </p:sp>
      <p:sp>
        <p:nvSpPr>
          <p:cNvPr id="5" name="Footer Placeholder 4"/>
          <p:cNvSpPr>
            <a:spLocks noGrp="1"/>
          </p:cNvSpPr>
          <p:nvPr>
            <p:ph type="ftr" sz="quarter" idx="11"/>
          </p:nvPr>
        </p:nvSpPr>
        <p:spPr/>
        <p:txBody>
          <a:bodyPr/>
          <a:lstStyle/>
          <a:p>
            <a:r>
              <a:rPr lang="en-US" smtClean="0"/>
              <a:t>Rene Struik (Struik Security Consultancy)</a:t>
            </a:r>
            <a:endParaRPr lang="en-US"/>
          </a:p>
        </p:txBody>
      </p:sp>
      <p:sp>
        <p:nvSpPr>
          <p:cNvPr id="6" name="Slide Number Placeholder 5"/>
          <p:cNvSpPr>
            <a:spLocks noGrp="1"/>
          </p:cNvSpPr>
          <p:nvPr>
            <p:ph type="sldNum" sz="quarter" idx="12"/>
          </p:nvPr>
        </p:nvSpPr>
        <p:spPr/>
        <p:txBody>
          <a:bodyPr/>
          <a:lstStyle/>
          <a:p>
            <a:fld id="{41CBCEBD-50C0-45DF-A8B7-0AF68E8D1C9B}"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dirty="0" smtClean="0"/>
              <a:t>January 22, 2014</a:t>
            </a:r>
            <a:endParaRPr lang="en-US" dirty="0"/>
          </a:p>
        </p:txBody>
      </p:sp>
      <p:sp>
        <p:nvSpPr>
          <p:cNvPr id="6" name="Footer Placeholder 5"/>
          <p:cNvSpPr>
            <a:spLocks noGrp="1"/>
          </p:cNvSpPr>
          <p:nvPr>
            <p:ph type="ftr" sz="quarter" idx="11"/>
          </p:nvPr>
        </p:nvSpPr>
        <p:spPr/>
        <p:txBody>
          <a:bodyPr/>
          <a:lstStyle/>
          <a:p>
            <a:r>
              <a:rPr lang="en-US" smtClean="0"/>
              <a:t>Rene Struik (Struik Security Consultancy)</a:t>
            </a:r>
            <a:endParaRPr lang="en-US"/>
          </a:p>
        </p:txBody>
      </p:sp>
      <p:sp>
        <p:nvSpPr>
          <p:cNvPr id="7" name="Slide Number Placeholder 6"/>
          <p:cNvSpPr>
            <a:spLocks noGrp="1"/>
          </p:cNvSpPr>
          <p:nvPr>
            <p:ph type="sldNum" sz="quarter" idx="12"/>
          </p:nvPr>
        </p:nvSpPr>
        <p:spPr/>
        <p:txBody>
          <a:bodyPr/>
          <a:lstStyle/>
          <a:p>
            <a:fld id="{41CBCEBD-50C0-45DF-A8B7-0AF68E8D1C9B}"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dirty="0" smtClean="0"/>
              <a:t>January 22, 2014</a:t>
            </a:r>
            <a:endParaRPr lang="en-US" dirty="0"/>
          </a:p>
        </p:txBody>
      </p:sp>
      <p:sp>
        <p:nvSpPr>
          <p:cNvPr id="8" name="Footer Placeholder 7"/>
          <p:cNvSpPr>
            <a:spLocks noGrp="1"/>
          </p:cNvSpPr>
          <p:nvPr>
            <p:ph type="ftr" sz="quarter" idx="11"/>
          </p:nvPr>
        </p:nvSpPr>
        <p:spPr/>
        <p:txBody>
          <a:bodyPr/>
          <a:lstStyle/>
          <a:p>
            <a:r>
              <a:rPr lang="en-US" smtClean="0"/>
              <a:t>Rene Struik (Struik Security Consultancy)</a:t>
            </a:r>
            <a:endParaRPr lang="en-US"/>
          </a:p>
        </p:txBody>
      </p:sp>
      <p:sp>
        <p:nvSpPr>
          <p:cNvPr id="9" name="Slide Number Placeholder 8"/>
          <p:cNvSpPr>
            <a:spLocks noGrp="1"/>
          </p:cNvSpPr>
          <p:nvPr>
            <p:ph type="sldNum" sz="quarter" idx="12"/>
          </p:nvPr>
        </p:nvSpPr>
        <p:spPr/>
        <p:txBody>
          <a:bodyPr/>
          <a:lstStyle/>
          <a:p>
            <a:fld id="{41CBCEBD-50C0-45DF-A8B7-0AF68E8D1C9B}"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January 22, 2014</a:t>
            </a:r>
            <a:endParaRPr lang="en-US" dirty="0"/>
          </a:p>
        </p:txBody>
      </p:sp>
      <p:sp>
        <p:nvSpPr>
          <p:cNvPr id="4" name="Footer Placeholder 3"/>
          <p:cNvSpPr>
            <a:spLocks noGrp="1"/>
          </p:cNvSpPr>
          <p:nvPr>
            <p:ph type="ftr" sz="quarter" idx="11"/>
          </p:nvPr>
        </p:nvSpPr>
        <p:spPr/>
        <p:txBody>
          <a:bodyPr/>
          <a:lstStyle/>
          <a:p>
            <a:r>
              <a:rPr lang="en-US" smtClean="0"/>
              <a:t>Rene Struik (Struik Security Consultancy)</a:t>
            </a:r>
            <a:endParaRPr lang="en-US"/>
          </a:p>
        </p:txBody>
      </p:sp>
      <p:sp>
        <p:nvSpPr>
          <p:cNvPr id="5" name="Slide Number Placeholder 4"/>
          <p:cNvSpPr>
            <a:spLocks noGrp="1"/>
          </p:cNvSpPr>
          <p:nvPr>
            <p:ph type="sldNum" sz="quarter" idx="12"/>
          </p:nvPr>
        </p:nvSpPr>
        <p:spPr/>
        <p:txBody>
          <a:bodyPr/>
          <a:lstStyle/>
          <a:p>
            <a:fld id="{41CBCEBD-50C0-45DF-A8B7-0AF68E8D1C9B}"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January 22, 2014</a:t>
            </a:r>
            <a:endParaRPr lang="en-US" dirty="0"/>
          </a:p>
        </p:txBody>
      </p:sp>
      <p:sp>
        <p:nvSpPr>
          <p:cNvPr id="3" name="Footer Placeholder 2"/>
          <p:cNvSpPr>
            <a:spLocks noGrp="1"/>
          </p:cNvSpPr>
          <p:nvPr>
            <p:ph type="ftr" sz="quarter" idx="11"/>
          </p:nvPr>
        </p:nvSpPr>
        <p:spPr/>
        <p:txBody>
          <a:bodyPr/>
          <a:lstStyle/>
          <a:p>
            <a:r>
              <a:rPr lang="en-US" smtClean="0"/>
              <a:t>Rene Struik (Struik Security Consultancy)</a:t>
            </a:r>
            <a:endParaRPr lang="en-US"/>
          </a:p>
        </p:txBody>
      </p:sp>
      <p:sp>
        <p:nvSpPr>
          <p:cNvPr id="4" name="Slide Number Placeholder 3"/>
          <p:cNvSpPr>
            <a:spLocks noGrp="1"/>
          </p:cNvSpPr>
          <p:nvPr>
            <p:ph type="sldNum" sz="quarter" idx="12"/>
          </p:nvPr>
        </p:nvSpPr>
        <p:spPr/>
        <p:txBody>
          <a:bodyPr/>
          <a:lstStyle/>
          <a:p>
            <a:fld id="{41CBCEBD-50C0-45DF-A8B7-0AF68E8D1C9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January 22, 2014</a:t>
            </a:r>
            <a:endParaRPr lang="en-US" dirty="0"/>
          </a:p>
        </p:txBody>
      </p:sp>
      <p:sp>
        <p:nvSpPr>
          <p:cNvPr id="6" name="Footer Placeholder 5"/>
          <p:cNvSpPr>
            <a:spLocks noGrp="1"/>
          </p:cNvSpPr>
          <p:nvPr>
            <p:ph type="ftr" sz="quarter" idx="11"/>
          </p:nvPr>
        </p:nvSpPr>
        <p:spPr/>
        <p:txBody>
          <a:bodyPr/>
          <a:lstStyle/>
          <a:p>
            <a:r>
              <a:rPr lang="en-US" smtClean="0"/>
              <a:t>Rene Struik (Struik Security Consultancy)</a:t>
            </a:r>
            <a:endParaRPr lang="en-US"/>
          </a:p>
        </p:txBody>
      </p:sp>
      <p:sp>
        <p:nvSpPr>
          <p:cNvPr id="7" name="Slide Number Placeholder 6"/>
          <p:cNvSpPr>
            <a:spLocks noGrp="1"/>
          </p:cNvSpPr>
          <p:nvPr>
            <p:ph type="sldNum" sz="quarter" idx="12"/>
          </p:nvPr>
        </p:nvSpPr>
        <p:spPr/>
        <p:txBody>
          <a:bodyPr/>
          <a:lstStyle/>
          <a:p>
            <a:fld id="{41CBCEBD-50C0-45DF-A8B7-0AF68E8D1C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686359" cy="276999"/>
          </a:xfrm>
        </p:spPr>
        <p:txBody>
          <a:bodyPr/>
          <a:lstStyle>
            <a:lvl1pPr>
              <a:defRPr/>
            </a:lvl1pPr>
          </a:lstStyle>
          <a:p>
            <a:pPr>
              <a:defRPr/>
            </a:pPr>
            <a:r>
              <a:rPr lang="en-US" altLang="ja-JP" dirty="0" smtClean="0"/>
              <a:t>January 22, 2014</a:t>
            </a:r>
          </a:p>
        </p:txBody>
      </p:sp>
      <p:sp>
        <p:nvSpPr>
          <p:cNvPr id="5" name="Rectangle 5"/>
          <p:cNvSpPr>
            <a:spLocks noGrp="1" noChangeArrowheads="1"/>
          </p:cNvSpPr>
          <p:nvPr>
            <p:ph type="ftr" sz="quarter" idx="11"/>
          </p:nvPr>
        </p:nvSpPr>
        <p:spPr/>
        <p:txBody>
          <a:bodyPr/>
          <a:lstStyle>
            <a:lvl1pPr>
              <a:defRPr/>
            </a:lvl1pPr>
          </a:lstStyle>
          <a:p>
            <a:pPr>
              <a:defRPr/>
            </a:pPr>
            <a:r>
              <a:rPr lang="en-US" altLang="ja-JP" smtClean="0"/>
              <a:t>Rene Struik (Struik Security Consultancy)</a:t>
            </a:r>
            <a:endParaRPr lang="en-US" altLang="ja-JP"/>
          </a:p>
        </p:txBody>
      </p:sp>
      <p:sp>
        <p:nvSpPr>
          <p:cNvPr id="6" name="Rectangle 6"/>
          <p:cNvSpPr>
            <a:spLocks noGrp="1" noChangeArrowheads="1"/>
          </p:cNvSpPr>
          <p:nvPr>
            <p:ph type="sldNum" sz="quarter" idx="12"/>
          </p:nvPr>
        </p:nvSpPr>
        <p:spPr>
          <a:xfrm>
            <a:off x="4342399" y="6475413"/>
            <a:ext cx="535403" cy="184666"/>
          </a:xfrm>
        </p:spPr>
        <p:txBody>
          <a:bodyPr/>
          <a:lstStyle>
            <a:lvl1pPr>
              <a:defRPr/>
            </a:lvl1pPr>
          </a:lstStyle>
          <a:p>
            <a:pPr marL="228600" indent="-228600">
              <a:defRPr/>
            </a:pPr>
            <a:r>
              <a:rPr lang="en-US" altLang="ja-JP" dirty="0" smtClean="0"/>
              <a:t>Slide </a:t>
            </a:r>
            <a:fld id="{A0E9736F-34C7-4D92-95A5-7DB6353CE552}" type="slidenum">
              <a:rPr lang="en-US" altLang="ja-JP" smtClean="0"/>
              <a:pPr marL="228600" indent="-228600">
                <a:defRPr/>
              </a:pPr>
              <a:t>‹#›</a:t>
            </a:fld>
            <a:endParaRPr lang="en-US" altLang="ja-JP"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January 22, 2014</a:t>
            </a:r>
            <a:endParaRPr lang="en-US" dirty="0"/>
          </a:p>
        </p:txBody>
      </p:sp>
      <p:sp>
        <p:nvSpPr>
          <p:cNvPr id="6" name="Footer Placeholder 5"/>
          <p:cNvSpPr>
            <a:spLocks noGrp="1"/>
          </p:cNvSpPr>
          <p:nvPr>
            <p:ph type="ftr" sz="quarter" idx="11"/>
          </p:nvPr>
        </p:nvSpPr>
        <p:spPr/>
        <p:txBody>
          <a:bodyPr/>
          <a:lstStyle/>
          <a:p>
            <a:r>
              <a:rPr lang="en-US" smtClean="0"/>
              <a:t>Rene Struik (Struik Security Consultancy)</a:t>
            </a:r>
            <a:endParaRPr lang="en-US"/>
          </a:p>
        </p:txBody>
      </p:sp>
      <p:sp>
        <p:nvSpPr>
          <p:cNvPr id="7" name="Slide Number Placeholder 6"/>
          <p:cNvSpPr>
            <a:spLocks noGrp="1"/>
          </p:cNvSpPr>
          <p:nvPr>
            <p:ph type="sldNum" sz="quarter" idx="12"/>
          </p:nvPr>
        </p:nvSpPr>
        <p:spPr/>
        <p:txBody>
          <a:bodyPr/>
          <a:lstStyle/>
          <a:p>
            <a:fld id="{41CBCEBD-50C0-45DF-A8B7-0AF68E8D1C9B}"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January 22, 2014</a:t>
            </a:r>
            <a:endParaRPr lang="en-US" dirty="0"/>
          </a:p>
        </p:txBody>
      </p:sp>
      <p:sp>
        <p:nvSpPr>
          <p:cNvPr id="5" name="Footer Placeholder 4"/>
          <p:cNvSpPr>
            <a:spLocks noGrp="1"/>
          </p:cNvSpPr>
          <p:nvPr>
            <p:ph type="ftr" sz="quarter" idx="11"/>
          </p:nvPr>
        </p:nvSpPr>
        <p:spPr/>
        <p:txBody>
          <a:bodyPr/>
          <a:lstStyle/>
          <a:p>
            <a:r>
              <a:rPr lang="en-US" smtClean="0"/>
              <a:t>Rene Struik (Struik Security Consultancy)</a:t>
            </a:r>
            <a:endParaRPr lang="en-US"/>
          </a:p>
        </p:txBody>
      </p:sp>
      <p:sp>
        <p:nvSpPr>
          <p:cNvPr id="6" name="Slide Number Placeholder 5"/>
          <p:cNvSpPr>
            <a:spLocks noGrp="1"/>
          </p:cNvSpPr>
          <p:nvPr>
            <p:ph type="sldNum" sz="quarter" idx="12"/>
          </p:nvPr>
        </p:nvSpPr>
        <p:spPr/>
        <p:txBody>
          <a:bodyPr/>
          <a:lstStyle/>
          <a:p>
            <a:fld id="{41CBCEBD-50C0-45DF-A8B7-0AF68E8D1C9B}"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January 22, 2014</a:t>
            </a:r>
            <a:endParaRPr lang="en-US" dirty="0"/>
          </a:p>
        </p:txBody>
      </p:sp>
      <p:sp>
        <p:nvSpPr>
          <p:cNvPr id="5" name="Footer Placeholder 4"/>
          <p:cNvSpPr>
            <a:spLocks noGrp="1"/>
          </p:cNvSpPr>
          <p:nvPr>
            <p:ph type="ftr" sz="quarter" idx="11"/>
          </p:nvPr>
        </p:nvSpPr>
        <p:spPr/>
        <p:txBody>
          <a:bodyPr/>
          <a:lstStyle/>
          <a:p>
            <a:r>
              <a:rPr lang="en-US" smtClean="0"/>
              <a:t>Rene Struik (Struik Security Consultancy)</a:t>
            </a:r>
            <a:endParaRPr lang="en-US"/>
          </a:p>
        </p:txBody>
      </p:sp>
      <p:sp>
        <p:nvSpPr>
          <p:cNvPr id="6" name="Slide Number Placeholder 5"/>
          <p:cNvSpPr>
            <a:spLocks noGrp="1"/>
          </p:cNvSpPr>
          <p:nvPr>
            <p:ph type="sldNum" sz="quarter" idx="12"/>
          </p:nvPr>
        </p:nvSpPr>
        <p:spPr/>
        <p:txBody>
          <a:bodyPr/>
          <a:lstStyle/>
          <a:p>
            <a:fld id="{41CBCEBD-50C0-45DF-A8B7-0AF68E8D1C9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686359" cy="276999"/>
          </a:xfrm>
          <a:ln/>
        </p:spPr>
        <p:txBody>
          <a:bodyPr/>
          <a:lstStyle>
            <a:lvl1pPr>
              <a:defRPr/>
            </a:lvl1pPr>
          </a:lstStyle>
          <a:p>
            <a:pPr>
              <a:defRPr/>
            </a:pPr>
            <a:r>
              <a:rPr lang="en-US" altLang="ja-JP" dirty="0" smtClean="0"/>
              <a:t>January 22, 2014</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Rene Struik (Struik Security Consultancy)</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6305E9B-66C5-4B3D-ADEA-476958C13C11}"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1686359" cy="276999"/>
          </a:xfrm>
          <a:ln/>
        </p:spPr>
        <p:txBody>
          <a:bodyPr/>
          <a:lstStyle>
            <a:lvl1pPr>
              <a:defRPr/>
            </a:lvl1pPr>
          </a:lstStyle>
          <a:p>
            <a:pPr>
              <a:defRPr/>
            </a:pPr>
            <a:r>
              <a:rPr lang="en-US" altLang="ja-JP" dirty="0" smtClean="0"/>
              <a:t>January 22, 2014</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Rene Struik (Struik Security Consultancy)</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444DBE2-331F-4B51-9437-E5C223C4823A}"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1686359" cy="276999"/>
          </a:xfrm>
          <a:ln/>
        </p:spPr>
        <p:txBody>
          <a:bodyPr/>
          <a:lstStyle>
            <a:lvl1pPr>
              <a:defRPr/>
            </a:lvl1pPr>
          </a:lstStyle>
          <a:p>
            <a:pPr>
              <a:defRPr/>
            </a:pPr>
            <a:r>
              <a:rPr lang="en-US" altLang="ja-JP" dirty="0" smtClean="0"/>
              <a:t>January 22, 2014</a:t>
            </a: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Rene Struik (Struik Security Consultancy)</a:t>
            </a: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51E3F839-9B8C-4684-A34B-490A82A348C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dirty="0" smtClean="0"/>
              <a:t>January 22, 2014</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Rene Struik (Struik Security Consultancy)</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37E8C7A-A6F6-41AE-9AF9-8965624AE154}"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686359" cy="276999"/>
          </a:xfrm>
          <a:ln/>
        </p:spPr>
        <p:txBody>
          <a:bodyPr/>
          <a:lstStyle>
            <a:lvl1pPr>
              <a:defRPr/>
            </a:lvl1pPr>
          </a:lstStyle>
          <a:p>
            <a:pPr>
              <a:defRPr/>
            </a:pPr>
            <a:r>
              <a:rPr lang="en-US" altLang="ja-JP" dirty="0" smtClean="0"/>
              <a:t>January 22, 2014</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Rene Struik (Struik Security Consultancy)</a:t>
            </a:r>
            <a:endParaRPr lang="en-US" altLang="ja-JP"/>
          </a:p>
        </p:txBody>
      </p:sp>
      <p:sp>
        <p:nvSpPr>
          <p:cNvPr id="4" name="Rectangle 6"/>
          <p:cNvSpPr>
            <a:spLocks noGrp="1" noChangeArrowheads="1"/>
          </p:cNvSpPr>
          <p:nvPr>
            <p:ph type="sldNum" sz="quarter" idx="12"/>
          </p:nvPr>
        </p:nvSpPr>
        <p:spPr>
          <a:xfrm>
            <a:off x="4342399" y="6475413"/>
            <a:ext cx="535403" cy="184666"/>
          </a:xfrm>
          <a:ln/>
        </p:spPr>
        <p:txBody>
          <a:bodyPr/>
          <a:lstStyle>
            <a:lvl1pPr>
              <a:defRPr/>
            </a:lvl1pPr>
          </a:lstStyle>
          <a:p>
            <a:pPr marL="228600" indent="-228600">
              <a:defRPr/>
            </a:pPr>
            <a:r>
              <a:rPr lang="en-US" altLang="ja-JP" dirty="0" smtClean="0"/>
              <a:t>Slide </a:t>
            </a:r>
            <a:fld id="{9389016A-55A8-41F3-A301-F0C788D1E75C}" type="slidenum">
              <a:rPr lang="en-US" altLang="ja-JP" smtClean="0"/>
              <a:pPr marL="228600" indent="-228600">
                <a:defRPr/>
              </a:pPr>
              <a: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1686359" cy="276999"/>
          </a:xfrm>
          <a:ln/>
        </p:spPr>
        <p:txBody>
          <a:bodyPr/>
          <a:lstStyle>
            <a:lvl1pPr>
              <a:defRPr/>
            </a:lvl1pPr>
          </a:lstStyle>
          <a:p>
            <a:pPr>
              <a:defRPr/>
            </a:pPr>
            <a:r>
              <a:rPr lang="en-US" altLang="ja-JP" dirty="0" smtClean="0"/>
              <a:t>January 22, 2014</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Rene Struik (Struik Security Consultancy)</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2EE351E9-5561-4C62-8E9D-432F9D8810FB}"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1686359" cy="276999"/>
          </a:xfrm>
          <a:ln/>
        </p:spPr>
        <p:txBody>
          <a:bodyPr/>
          <a:lstStyle>
            <a:lvl1pPr>
              <a:defRPr/>
            </a:lvl1pPr>
          </a:lstStyle>
          <a:p>
            <a:pPr>
              <a:defRPr/>
            </a:pPr>
            <a:r>
              <a:rPr lang="en-US" altLang="ja-JP" dirty="0" smtClean="0"/>
              <a:t>January 22, 2014</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Rene Struik (Struik Security Consultancy)</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1013F18-279C-43D9-A1F6-39635F429CB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96913" y="332601"/>
            <a:ext cx="168635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ja-JP" dirty="0" smtClean="0"/>
              <a:t>January 22, 2014</a:t>
            </a:r>
            <a:endParaRPr lang="en-US" altLang="ja-JP"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ltLang="ja-JP" smtClean="0"/>
              <a:t>Rene Struik (Struik Security Consultancy)</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ja-JP"/>
              <a:t>Slide </a:t>
            </a:r>
            <a:fld id="{B2E7F192-D81A-4BD8-992D-9332D6F26BE0}" type="slidenum">
              <a:rPr lang="en-US" altLang="ja-JP"/>
              <a:pPr>
                <a:defRPr/>
              </a:pPr>
              <a:t>‹#›</a:t>
            </a:fld>
            <a:endParaRPr lang="en-US" altLang="ja-JP"/>
          </a:p>
        </p:txBody>
      </p:sp>
      <p:sp>
        <p:nvSpPr>
          <p:cNvPr id="1031" name="Rectangle 7"/>
          <p:cNvSpPr>
            <a:spLocks noChangeArrowheads="1"/>
          </p:cNvSpPr>
          <p:nvPr/>
        </p:nvSpPr>
        <p:spPr bwMode="auto">
          <a:xfrm>
            <a:off x="6072863" y="332601"/>
            <a:ext cx="2372637"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altLang="ja-JP" sz="1800" b="1" dirty="0"/>
              <a:t>doc.: </a:t>
            </a:r>
            <a:r>
              <a:rPr lang="en-US" altLang="ja-JP" sz="1800" b="1" dirty="0" smtClean="0"/>
              <a:t>11-14-0164-00</a:t>
            </a:r>
            <a:endParaRPr lang="en-US" altLang="ja-JP"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a typeface="+mn-ea"/>
            </a:endParaRPr>
          </a:p>
        </p:txBody>
      </p:sp>
      <p:sp>
        <p:nvSpPr>
          <p:cNvPr id="1033" name="Rectangle 9"/>
          <p:cNvSpPr>
            <a:spLocks noChangeArrowheads="1"/>
          </p:cNvSpPr>
          <p:nvPr/>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CA" dirty="0" smtClean="0">
                <a:latin typeface="Times New Roman" pitchFamily="18" charset="0"/>
                <a:ea typeface="+mn-ea"/>
              </a:rPr>
              <a:t>Submission</a:t>
            </a:r>
            <a:endParaRPr lang="en-US" dirty="0">
              <a:latin typeface="Times New Roman" pitchFamily="18" charset="0"/>
              <a:ea typeface="+mn-ea"/>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a typeface="+mn-ea"/>
            </a:endParaRPr>
          </a:p>
        </p:txBody>
      </p:sp>
      <p:sp>
        <p:nvSpPr>
          <p:cNvPr id="11" name="テキスト ボックス 10"/>
          <p:cNvSpPr txBox="1"/>
          <p:nvPr userDrawn="1"/>
        </p:nvSpPr>
        <p:spPr>
          <a:xfrm>
            <a:off x="-1808163" y="1539875"/>
            <a:ext cx="184150" cy="276225"/>
          </a:xfrm>
          <a:prstGeom prst="rect">
            <a:avLst/>
          </a:prstGeom>
          <a:noFill/>
        </p:spPr>
        <p:txBody>
          <a:bodyPr wrap="none">
            <a:spAutoFit/>
          </a:bodyPr>
          <a:lstStyle/>
          <a:p>
            <a:pPr>
              <a:defRPr/>
            </a:pPr>
            <a:endParaRPr kumimoji="1" lang="ja-JP" altLang="en-US"/>
          </a:p>
        </p:txBody>
      </p:sp>
    </p:spTree>
  </p:cSld>
  <p:clrMap bg1="lt1" tx1="dk1" bg2="lt2" tx2="dk2" accent1="accent1" accent2="accent2" accent3="accent3" accent4="accent4" accent5="accent5" accent6="accent6" hlink="hlink" folHlink="folHlink"/>
  <p:sldLayoutIdLst>
    <p:sldLayoutId id="2147483673" r:id="rId1"/>
    <p:sldLayoutId id="214748368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January 22, 2014</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Rene Struik (Struik Security Consultancy)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CBCEBD-50C0-45DF-A8B7-0AF68E8D1C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1686359" cy="276999"/>
          </a:xfrm>
          <a:noFill/>
        </p:spPr>
        <p:txBody>
          <a:bodyPr/>
          <a:lstStyle/>
          <a:p>
            <a:r>
              <a:rPr lang="en-US" altLang="ja-JP" dirty="0" smtClean="0"/>
              <a:t>January 22, 2014</a:t>
            </a:r>
          </a:p>
        </p:txBody>
      </p:sp>
      <p:sp>
        <p:nvSpPr>
          <p:cNvPr id="3075" name="Footer Placeholder 4"/>
          <p:cNvSpPr>
            <a:spLocks noGrp="1"/>
          </p:cNvSpPr>
          <p:nvPr>
            <p:ph type="ftr" sz="quarter" idx="11"/>
          </p:nvPr>
        </p:nvSpPr>
        <p:spPr>
          <a:xfrm>
            <a:off x="5931030" y="6475413"/>
            <a:ext cx="2612895" cy="184666"/>
          </a:xfrm>
          <a:noFill/>
        </p:spPr>
        <p:txBody>
          <a:bodyPr/>
          <a:lstStyle/>
          <a:p>
            <a:r>
              <a:rPr lang="en-US" altLang="ja-JP" smtClean="0"/>
              <a:t>Rene Struik (Struik Security Consultancy)</a:t>
            </a:r>
            <a:endParaRPr lang="en-US" altLang="ja-JP" dirty="0" smtClean="0"/>
          </a:p>
        </p:txBody>
      </p:sp>
      <p:sp>
        <p:nvSpPr>
          <p:cNvPr id="3076" name="Slide Number Placeholder 5"/>
          <p:cNvSpPr>
            <a:spLocks noGrp="1"/>
          </p:cNvSpPr>
          <p:nvPr>
            <p:ph type="sldNum" sz="quarter" idx="12"/>
          </p:nvPr>
        </p:nvSpPr>
        <p:spPr>
          <a:noFill/>
        </p:spPr>
        <p:txBody>
          <a:bodyPr/>
          <a:lstStyle/>
          <a:p>
            <a:r>
              <a:rPr lang="en-US" altLang="ja-JP" smtClean="0"/>
              <a:t>Slide </a:t>
            </a:r>
            <a:fld id="{60BD0153-3F2F-4281-AC7F-5CDE13707436}" type="slidenum">
              <a:rPr lang="en-US" altLang="ja-JP" smtClean="0"/>
              <a:pPr/>
              <a:t>1</a:t>
            </a:fld>
            <a:endParaRPr lang="en-US" altLang="ja-JP" smtClean="0"/>
          </a:p>
        </p:txBody>
      </p:sp>
      <p:sp>
        <p:nvSpPr>
          <p:cNvPr id="3077" name="Rectangle 2"/>
          <p:cNvSpPr>
            <a:spLocks noGrp="1" noChangeArrowheads="1"/>
          </p:cNvSpPr>
          <p:nvPr>
            <p:ph type="title"/>
          </p:nvPr>
        </p:nvSpPr>
        <p:spPr>
          <a:xfrm>
            <a:off x="685800" y="838200"/>
            <a:ext cx="7772400" cy="1066800"/>
          </a:xfrm>
        </p:spPr>
        <p:txBody>
          <a:bodyPr/>
          <a:lstStyle/>
          <a:p>
            <a:r>
              <a:rPr lang="en-US" altLang="ja-JP" dirty="0" smtClean="0">
                <a:ea typeface="ＭＳ Ｐゴシック" pitchFamily="-65" charset="-128"/>
              </a:rPr>
              <a:t>802.11 Privacy &amp; HEW</a:t>
            </a:r>
          </a:p>
        </p:txBody>
      </p:sp>
      <p:sp>
        <p:nvSpPr>
          <p:cNvPr id="3078" name="Rectangle 6"/>
          <p:cNvSpPr>
            <a:spLocks noGrp="1" noChangeArrowheads="1"/>
          </p:cNvSpPr>
          <p:nvPr>
            <p:ph type="body" idx="1"/>
          </p:nvPr>
        </p:nvSpPr>
        <p:spPr>
          <a:xfrm>
            <a:off x="457200" y="2286000"/>
            <a:ext cx="7772400" cy="381000"/>
          </a:xfrm>
        </p:spPr>
        <p:txBody>
          <a:bodyPr/>
          <a:lstStyle/>
          <a:p>
            <a:pPr algn="ctr">
              <a:lnSpc>
                <a:spcPct val="90000"/>
              </a:lnSpc>
              <a:buFontTx/>
              <a:buNone/>
            </a:pPr>
            <a:r>
              <a:rPr lang="en-US" altLang="ja-JP" sz="2000" dirty="0" smtClean="0">
                <a:ea typeface="ＭＳ Ｐゴシック" pitchFamily="-65" charset="-128"/>
              </a:rPr>
              <a:t>Date:</a:t>
            </a:r>
            <a:r>
              <a:rPr lang="en-US" altLang="ja-JP" sz="2000" b="0" dirty="0" smtClean="0">
                <a:ea typeface="ＭＳ Ｐゴシック" pitchFamily="-65" charset="-128"/>
              </a:rPr>
              <a:t> 2014-01-22</a:t>
            </a:r>
          </a:p>
        </p:txBody>
      </p:sp>
      <p:sp>
        <p:nvSpPr>
          <p:cNvPr id="3079"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altLang="ja-JP" sz="2000" b="1" dirty="0"/>
              <a:t>Authors:</a:t>
            </a:r>
            <a:endParaRPr lang="en-US" altLang="ja-JP" sz="2000" dirty="0"/>
          </a:p>
        </p:txBody>
      </p:sp>
      <p:graphicFrame>
        <p:nvGraphicFramePr>
          <p:cNvPr id="9" name="Group 80"/>
          <p:cNvGraphicFramePr>
            <a:graphicFrameLocks noGrp="1"/>
          </p:cNvGraphicFramePr>
          <p:nvPr/>
        </p:nvGraphicFramePr>
        <p:xfrm>
          <a:off x="533400" y="3429000"/>
          <a:ext cx="8077200" cy="955676"/>
        </p:xfrm>
        <a:graphic>
          <a:graphicData uri="http://schemas.openxmlformats.org/drawingml/2006/table">
            <a:tbl>
              <a:tblPr/>
              <a:tblGrid>
                <a:gridCol w="1143000"/>
                <a:gridCol w="1600200"/>
                <a:gridCol w="1600200"/>
                <a:gridCol w="2057400"/>
                <a:gridCol w="1676400"/>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65" charset="0"/>
                          <a:ea typeface="ＭＳ Ｐゴシック" pitchFamily="-65" charset="-128"/>
                          <a:cs typeface="Times New Roman" pitchFamily="-65" charset="0"/>
                        </a:rPr>
                        <a:t>Name</a:t>
                      </a:r>
                      <a:endParaRPr kumimoji="1" lang="ja-JP" altLang="ja-JP" sz="1600" b="1" i="0" u="none" strike="noStrike" cap="none" normalizeH="0" baseline="0" smtClean="0">
                        <a:ln>
                          <a:noFill/>
                        </a:ln>
                        <a:solidFill>
                          <a:schemeClr val="tx1"/>
                        </a:solidFill>
                        <a:effectLst/>
                        <a:latin typeface="Times New Roman" pitchFamily="-65" charset="0"/>
                        <a:ea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65" charset="0"/>
                          <a:ea typeface="ＭＳ Ｐゴシック" pitchFamily="-65" charset="-128"/>
                          <a:cs typeface="Times New Roman" pitchFamily="-65" charset="0"/>
                        </a:rPr>
                        <a:t>Company</a:t>
                      </a:r>
                      <a:endParaRPr kumimoji="1" lang="ja-JP" altLang="ja-JP" sz="1600" b="0" i="0" u="none" strike="noStrike" cap="none" normalizeH="0" baseline="0" smtClean="0">
                        <a:ln>
                          <a:noFill/>
                        </a:ln>
                        <a:solidFill>
                          <a:schemeClr val="tx1"/>
                        </a:solidFill>
                        <a:effectLst/>
                        <a:latin typeface="Times New Roman" pitchFamily="-65" charset="0"/>
                        <a:ea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65" charset="0"/>
                          <a:ea typeface="ＭＳ Ｐゴシック" pitchFamily="-65" charset="-128"/>
                          <a:cs typeface="Times New Roman" pitchFamily="-65" charset="0"/>
                        </a:rPr>
                        <a:t>Address</a:t>
                      </a:r>
                      <a:endParaRPr kumimoji="1" lang="ja-JP" altLang="ja-JP" sz="1600" b="0" i="0" u="none" strike="noStrike" cap="none" normalizeH="0" baseline="0" smtClean="0">
                        <a:ln>
                          <a:noFill/>
                        </a:ln>
                        <a:solidFill>
                          <a:schemeClr val="tx1"/>
                        </a:solidFill>
                        <a:effectLst/>
                        <a:latin typeface="Times New Roman" pitchFamily="-65" charset="0"/>
                        <a:ea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65" charset="0"/>
                          <a:ea typeface="ＭＳ Ｐゴシック" pitchFamily="-65" charset="-128"/>
                          <a:cs typeface="Times New Roman" pitchFamily="-65" charset="0"/>
                        </a:rPr>
                        <a:t>Phone</a:t>
                      </a:r>
                      <a:endParaRPr kumimoji="1" lang="ja-JP" altLang="ja-JP" sz="1600" b="0" i="0" u="none" strike="noStrike" cap="none" normalizeH="0" baseline="0" smtClean="0">
                        <a:ln>
                          <a:noFill/>
                        </a:ln>
                        <a:solidFill>
                          <a:schemeClr val="tx1"/>
                        </a:solidFill>
                        <a:effectLst/>
                        <a:latin typeface="Times New Roman" pitchFamily="-65" charset="0"/>
                        <a:ea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65" charset="0"/>
                          <a:ea typeface="ＭＳ Ｐゴシック" pitchFamily="-65" charset="-128"/>
                          <a:cs typeface="Times New Roman" pitchFamily="-65" charset="0"/>
                        </a:rPr>
                        <a:t>email</a:t>
                      </a:r>
                      <a:endParaRPr kumimoji="1" lang="ja-JP" altLang="ja-JP" sz="1600" b="0" i="0" u="none" strike="noStrike" cap="none" normalizeH="0" baseline="0" smtClean="0">
                        <a:ln>
                          <a:noFill/>
                        </a:ln>
                        <a:solidFill>
                          <a:schemeClr val="tx1"/>
                        </a:solidFill>
                        <a:effectLst/>
                        <a:latin typeface="Times New Roman" pitchFamily="-65" charset="0"/>
                        <a:ea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smtClean="0">
                          <a:ln>
                            <a:noFill/>
                          </a:ln>
                          <a:solidFill>
                            <a:schemeClr val="tx1"/>
                          </a:solidFill>
                          <a:effectLst/>
                          <a:latin typeface="Times New Roman" pitchFamily="-65" charset="0"/>
                          <a:ea typeface="ＭＳ Ｐゴシック" pitchFamily="-65" charset="-128"/>
                          <a:cs typeface="Times New Roman" pitchFamily="-65" charset="0"/>
                        </a:rPr>
                        <a:t>René Struik</a:t>
                      </a:r>
                      <a:endParaRPr kumimoji="1" lang="ja-JP" altLang="ja-JP" sz="1300" b="1" i="0" u="none" strike="noStrike" cap="none" normalizeH="0" baseline="0" smtClean="0">
                        <a:ln>
                          <a:noFill/>
                        </a:ln>
                        <a:solidFill>
                          <a:schemeClr val="tx1"/>
                        </a:solidFill>
                        <a:effectLst/>
                        <a:latin typeface="Times New Roman" pitchFamily="-65" charset="0"/>
                        <a:ea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ＭＳ Ｐゴシック" pitchFamily="-65" charset="-128"/>
                          <a:cs typeface="Times New Roman" pitchFamily="-65" charset="0"/>
                        </a:rPr>
                        <a:t>Struik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ＭＳ Ｐゴシック" pitchFamily="-65" charset="-128"/>
                          <a:cs typeface="Times New Roman" pitchFamily="-65" charset="0"/>
                        </a:rPr>
                        <a:t>Security </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ＭＳ Ｐゴシック" pitchFamily="-65" charset="-128"/>
                          <a:cs typeface="Times New Roman" pitchFamily="-65" charset="0"/>
                        </a:rPr>
                        <a:t>Consultancy</a:t>
                      </a:r>
                      <a:endParaRPr kumimoji="1" lang="ja-JP" altLang="ja-JP" sz="1300" b="0" i="0" u="none" strike="noStrike" cap="none" normalizeH="0" baseline="0" smtClean="0">
                        <a:ln>
                          <a:noFill/>
                        </a:ln>
                        <a:solidFill>
                          <a:schemeClr val="tx1"/>
                        </a:solidFill>
                        <a:effectLst/>
                        <a:latin typeface="Times New Roman" pitchFamily="-65" charset="0"/>
                        <a:ea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ＭＳ Ｐゴシック" pitchFamily="-65" charset="-128"/>
                          <a:cs typeface="Times New Roman" pitchFamily="-65" charset="0"/>
                        </a:rPr>
                        <a:t>Toronto ON,  Canada</a:t>
                      </a:r>
                      <a:endParaRPr kumimoji="1" lang="ja-JP" altLang="ja-JP" sz="1300" b="0" i="0" u="none" strike="noStrike" cap="none" normalizeH="0" baseline="0" smtClean="0">
                        <a:ln>
                          <a:noFill/>
                        </a:ln>
                        <a:solidFill>
                          <a:schemeClr val="tx1"/>
                        </a:solidFill>
                        <a:effectLst/>
                        <a:latin typeface="Times New Roman" pitchFamily="-65" charset="0"/>
                        <a:ea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ＭＳ Ｐゴシック" pitchFamily="-65" charset="-128"/>
                          <a:cs typeface="Times New Roman" pitchFamily="-65" charset="0"/>
                        </a:rPr>
                        <a:t>USA:  +1 (415) 690-7363</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ＭＳ Ｐゴシック" pitchFamily="-65" charset="-128"/>
                          <a:cs typeface="Times New Roman" pitchFamily="-65" charset="0"/>
                        </a:rPr>
                        <a:t>Toronto:  +1 (647) 867-5658</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ＭＳ Ｐゴシック" pitchFamily="-65" charset="-128"/>
                          <a:cs typeface="Times New Roman" pitchFamily="-65" charset="0"/>
                        </a:rPr>
                        <a:t>Skype: rstruik</a:t>
                      </a:r>
                      <a:endParaRPr kumimoji="1" lang="ja-JP" altLang="ja-JP" sz="1300" b="0" i="0" u="none" strike="noStrike" cap="none" normalizeH="0" baseline="0" smtClean="0">
                        <a:ln>
                          <a:noFill/>
                        </a:ln>
                        <a:solidFill>
                          <a:schemeClr val="tx1"/>
                        </a:solidFill>
                        <a:effectLst/>
                        <a:latin typeface="Times New Roman" pitchFamily="-65" charset="0"/>
                        <a:ea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ＭＳ Ｐゴシック" pitchFamily="-65" charset="-128"/>
                          <a:cs typeface="Times New Roman" pitchFamily="-65" charset="0"/>
                        </a:rPr>
                        <a:t>rstruik.ext@gmail.com</a:t>
                      </a:r>
                      <a:endParaRPr kumimoji="1" lang="ja-JP" altLang="ja-JP" sz="1300" b="0" i="0" u="none" strike="noStrike" cap="none" normalizeH="0" baseline="0" smtClean="0">
                        <a:ln>
                          <a:noFill/>
                        </a:ln>
                        <a:solidFill>
                          <a:schemeClr val="tx1"/>
                        </a:solidFill>
                        <a:effectLst/>
                        <a:latin typeface="Times New Roman" pitchFamily="-65" charset="0"/>
                        <a:ea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304800"/>
            <a:ext cx="9144000" cy="1066800"/>
          </a:xfrm>
        </p:spPr>
        <p:txBody>
          <a:bodyPr/>
          <a:lstStyle/>
          <a:p>
            <a:r>
              <a:rPr lang="en-US" altLang="ja-JP" sz="2400" dirty="0" smtClean="0"/>
              <a:t>The Need for More 802.11 Privacy (1)</a:t>
            </a:r>
            <a:endParaRPr lang="ja-JP" altLang="en-US" sz="2400" dirty="0"/>
          </a:p>
        </p:txBody>
      </p:sp>
      <p:sp>
        <p:nvSpPr>
          <p:cNvPr id="3" name="日付プレースホルダ 2"/>
          <p:cNvSpPr>
            <a:spLocks noGrp="1"/>
          </p:cNvSpPr>
          <p:nvPr>
            <p:ph type="dt" sz="half" idx="10"/>
          </p:nvPr>
        </p:nvSpPr>
        <p:spPr>
          <a:xfrm>
            <a:off x="696913" y="332601"/>
            <a:ext cx="1686359" cy="276999"/>
          </a:xfrm>
        </p:spPr>
        <p:txBody>
          <a:bodyPr/>
          <a:lstStyle/>
          <a:p>
            <a:r>
              <a:rPr lang="en-US" altLang="ja-JP" dirty="0" smtClean="0"/>
              <a:t>January 22, 2014</a:t>
            </a:r>
            <a:endParaRPr lang="en-US" altLang="ja-JP" dirty="0"/>
          </a:p>
        </p:txBody>
      </p:sp>
      <p:sp>
        <p:nvSpPr>
          <p:cNvPr id="39" name="TextBox 38"/>
          <p:cNvSpPr txBox="1"/>
          <p:nvPr/>
        </p:nvSpPr>
        <p:spPr>
          <a:xfrm>
            <a:off x="0" y="917912"/>
            <a:ext cx="9372600" cy="5324535"/>
          </a:xfrm>
          <a:prstGeom prst="rect">
            <a:avLst/>
          </a:prstGeom>
          <a:noFill/>
        </p:spPr>
        <p:txBody>
          <a:bodyPr wrap="square" rtlCol="0">
            <a:spAutoFit/>
          </a:bodyPr>
          <a:lstStyle/>
          <a:p>
            <a:endParaRPr lang="en-US" sz="2000" dirty="0" err="1" smtClean="0"/>
          </a:p>
          <a:p>
            <a:r>
              <a:rPr lang="en-US" sz="2000" dirty="0" smtClean="0"/>
              <a:t>Current 802.11 specification has “traceability by design” feature.</a:t>
            </a:r>
          </a:p>
          <a:p>
            <a:endParaRPr lang="en-US" sz="2000" dirty="0" smtClean="0"/>
          </a:p>
          <a:p>
            <a:r>
              <a:rPr lang="en-US" sz="2000" dirty="0" smtClean="0"/>
              <a:t>Well-documented case: London trash cans with built-in MAC address tracking software [now discontinued after public backlash]</a:t>
            </a:r>
          </a:p>
          <a:p>
            <a:endParaRPr lang="en-US" sz="2000" dirty="0" smtClean="0"/>
          </a:p>
          <a:p>
            <a:r>
              <a:rPr lang="en-US" sz="2000" dirty="0" smtClean="0"/>
              <a:t>Pressure to consider measures against pervasive monitoring, e.g., due “recently </a:t>
            </a:r>
            <a:endParaRPr lang="en-US" sz="2000" dirty="0" smtClean="0"/>
          </a:p>
          <a:p>
            <a:r>
              <a:rPr lang="en-US" sz="2000" dirty="0" smtClean="0"/>
              <a:t>publicized </a:t>
            </a:r>
            <a:r>
              <a:rPr lang="en-US" sz="2000" dirty="0" smtClean="0"/>
              <a:t>events”.</a:t>
            </a:r>
          </a:p>
          <a:p>
            <a:pPr>
              <a:buFont typeface="Times New Roman" pitchFamily="18" charset="0"/>
              <a:buChar char="−"/>
            </a:pPr>
            <a:r>
              <a:rPr lang="en-US" sz="2000" dirty="0" smtClean="0"/>
              <a:t> Measures against pervasive monitoring under consideration by many (IETF, ISP, etc.)</a:t>
            </a:r>
          </a:p>
          <a:p>
            <a:pPr>
              <a:buFont typeface="Times New Roman" pitchFamily="18" charset="0"/>
              <a:buChar char="−"/>
            </a:pPr>
            <a:r>
              <a:rPr lang="en-US" sz="2000" dirty="0" smtClean="0"/>
              <a:t> Measure less effective if 802.11 (primary mechanism for wireless internet access) </a:t>
            </a:r>
          </a:p>
          <a:p>
            <a:r>
              <a:rPr lang="en-US" sz="2000" dirty="0" smtClean="0"/>
              <a:t>   uses static addresses at MAC level, since this allows “traceability-by-design”</a:t>
            </a:r>
          </a:p>
          <a:p>
            <a:endParaRPr lang="en-US" sz="2000" dirty="0" smtClean="0"/>
          </a:p>
          <a:p>
            <a:r>
              <a:rPr lang="en-US" sz="2000" dirty="0" smtClean="0"/>
              <a:t>Countermeasures: </a:t>
            </a:r>
          </a:p>
          <a:p>
            <a:pPr>
              <a:buFont typeface="Times New Roman" pitchFamily="18" charset="0"/>
              <a:buChar char="−"/>
            </a:pPr>
            <a:r>
              <a:rPr lang="en-US" sz="2000" dirty="0" smtClean="0"/>
              <a:t> Consider use of ephemeral addresses in MPDUs, rather than using static addresses.</a:t>
            </a:r>
          </a:p>
          <a:p>
            <a:pPr>
              <a:buFont typeface="Times New Roman" pitchFamily="18" charset="0"/>
              <a:buChar char="−"/>
            </a:pPr>
            <a:r>
              <a:rPr lang="en-US" sz="2000" dirty="0" smtClean="0"/>
              <a:t> Implement further privacy-enhancing measures (reduce meta-data sent with MPDUs)</a:t>
            </a:r>
          </a:p>
          <a:p>
            <a:endParaRPr lang="en-US" sz="2000" dirty="0" smtClean="0"/>
          </a:p>
          <a:p>
            <a:r>
              <a:rPr lang="en-US" sz="2000" dirty="0" smtClean="0"/>
              <a:t>Earlier discussions: 13/1448r1 (Nov’13), 02/109r1 (July 2002) </a:t>
            </a:r>
          </a:p>
        </p:txBody>
      </p:sp>
      <p:sp>
        <p:nvSpPr>
          <p:cNvPr id="7" name="Slide Number Placeholder 6"/>
          <p:cNvSpPr>
            <a:spLocks noGrp="1"/>
          </p:cNvSpPr>
          <p:nvPr>
            <p:ph type="sldNum" sz="quarter" idx="12"/>
          </p:nvPr>
        </p:nvSpPr>
        <p:spPr/>
        <p:txBody>
          <a:bodyPr/>
          <a:lstStyle/>
          <a:p>
            <a:pPr marL="228600" indent="-228600">
              <a:defRPr/>
            </a:pPr>
            <a:r>
              <a:rPr lang="en-US" altLang="ja-JP" smtClean="0"/>
              <a:t>Slide </a:t>
            </a:r>
            <a:fld id="{A0E9736F-34C7-4D92-95A5-7DB6353CE552}" type="slidenum">
              <a:rPr lang="en-US" altLang="ja-JP" smtClean="0"/>
              <a:pPr marL="228600" indent="-228600">
                <a:defRPr/>
              </a:pPr>
              <a:t>2</a:t>
            </a:fld>
            <a:endParaRPr lang="en-US" altLang="ja-JP" dirty="0"/>
          </a:p>
        </p:txBody>
      </p:sp>
      <p:sp>
        <p:nvSpPr>
          <p:cNvPr id="8" name="Footer Placeholder 7"/>
          <p:cNvSpPr>
            <a:spLocks noGrp="1"/>
          </p:cNvSpPr>
          <p:nvPr>
            <p:ph type="ftr" sz="quarter" idx="11"/>
          </p:nvPr>
        </p:nvSpPr>
        <p:spPr/>
        <p:txBody>
          <a:bodyPr/>
          <a:lstStyle/>
          <a:p>
            <a:pPr>
              <a:defRPr/>
            </a:pPr>
            <a:r>
              <a:rPr lang="en-US" altLang="ja-JP" dirty="0" smtClean="0"/>
              <a:t>Rene Struik (Struik Security Consultancy)</a:t>
            </a:r>
            <a:endParaRPr lang="en-US"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304800"/>
            <a:ext cx="9144000" cy="1066800"/>
          </a:xfrm>
        </p:spPr>
        <p:txBody>
          <a:bodyPr/>
          <a:lstStyle/>
          <a:p>
            <a:r>
              <a:rPr lang="en-US" altLang="ja-JP" sz="2400" dirty="0" smtClean="0"/>
              <a:t>The Need for More 802.11 Privacy (2)</a:t>
            </a:r>
            <a:endParaRPr lang="ja-JP" altLang="en-US" sz="2400" dirty="0"/>
          </a:p>
        </p:txBody>
      </p:sp>
      <p:sp>
        <p:nvSpPr>
          <p:cNvPr id="3" name="日付プレースホルダ 2"/>
          <p:cNvSpPr>
            <a:spLocks noGrp="1"/>
          </p:cNvSpPr>
          <p:nvPr>
            <p:ph type="dt" sz="half" idx="10"/>
          </p:nvPr>
        </p:nvSpPr>
        <p:spPr>
          <a:xfrm>
            <a:off x="696913" y="332601"/>
            <a:ext cx="1686359" cy="276999"/>
          </a:xfrm>
        </p:spPr>
        <p:txBody>
          <a:bodyPr/>
          <a:lstStyle/>
          <a:p>
            <a:r>
              <a:rPr lang="en-US" altLang="ja-JP" dirty="0" smtClean="0"/>
              <a:t>January 22, 2014</a:t>
            </a:r>
            <a:endParaRPr lang="en-US" altLang="ja-JP" dirty="0"/>
          </a:p>
        </p:txBody>
      </p:sp>
      <p:sp>
        <p:nvSpPr>
          <p:cNvPr id="39" name="TextBox 38"/>
          <p:cNvSpPr txBox="1"/>
          <p:nvPr/>
        </p:nvSpPr>
        <p:spPr>
          <a:xfrm>
            <a:off x="0" y="917912"/>
            <a:ext cx="9372600" cy="4093428"/>
          </a:xfrm>
          <a:prstGeom prst="rect">
            <a:avLst/>
          </a:prstGeom>
          <a:noFill/>
        </p:spPr>
        <p:txBody>
          <a:bodyPr wrap="square" rtlCol="0">
            <a:spAutoFit/>
          </a:bodyPr>
          <a:lstStyle/>
          <a:p>
            <a:endParaRPr lang="en-US" sz="2000" dirty="0" err="1" smtClean="0"/>
          </a:p>
          <a:p>
            <a:r>
              <a:rPr lang="en-US" sz="2000" dirty="0" smtClean="0"/>
              <a:t>Current 802.11 specification has “traceability by design” feature.</a:t>
            </a:r>
          </a:p>
          <a:p>
            <a:endParaRPr lang="en-US" sz="2000" dirty="0" smtClean="0"/>
          </a:p>
          <a:p>
            <a:r>
              <a:rPr lang="en-US" sz="2000" dirty="0" smtClean="0"/>
              <a:t>Why consider with HEW?</a:t>
            </a:r>
          </a:p>
          <a:p>
            <a:pPr>
              <a:buFont typeface="Times New Roman" pitchFamily="18" charset="0"/>
              <a:buChar char="−"/>
            </a:pPr>
            <a:r>
              <a:rPr lang="en-US" sz="2000" dirty="0" smtClean="0"/>
              <a:t> Devices more and more portable/mobile, not just in limited geographic area</a:t>
            </a:r>
          </a:p>
          <a:p>
            <a:pPr>
              <a:buFont typeface="Times New Roman" pitchFamily="18" charset="0"/>
              <a:buChar char="−"/>
            </a:pPr>
            <a:r>
              <a:rPr lang="en-US" sz="2000" dirty="0" smtClean="0"/>
              <a:t> Need to improve user experience</a:t>
            </a:r>
          </a:p>
          <a:p>
            <a:pPr>
              <a:buFont typeface="Times New Roman" pitchFamily="18" charset="0"/>
              <a:buChar char="−"/>
            </a:pPr>
            <a:r>
              <a:rPr lang="en-US" sz="2000" dirty="0" smtClean="0"/>
              <a:t> 802.11 considered as </a:t>
            </a:r>
            <a:r>
              <a:rPr lang="en-US" sz="2000" i="1" dirty="0" smtClean="0"/>
              <a:t>de facto </a:t>
            </a:r>
            <a:r>
              <a:rPr lang="en-US" sz="2000" dirty="0" smtClean="0"/>
              <a:t>ubiquitous mechanism for internet access and </a:t>
            </a:r>
          </a:p>
          <a:p>
            <a:r>
              <a:rPr lang="en-US" sz="2000" dirty="0" smtClean="0"/>
              <a:t>   device-device communications (implemented with smart phones, tablets, laptop,</a:t>
            </a:r>
          </a:p>
          <a:p>
            <a:r>
              <a:rPr lang="en-US" sz="2000" dirty="0" smtClean="0"/>
              <a:t>   entertainment devices, smart grid)</a:t>
            </a:r>
          </a:p>
          <a:p>
            <a:endParaRPr lang="en-US" sz="2000" dirty="0" smtClean="0"/>
          </a:p>
          <a:p>
            <a:r>
              <a:rPr lang="en-US" sz="2000" dirty="0" smtClean="0"/>
              <a:t>So, need to cater for privacy concern in all deployment verticals, now and in future</a:t>
            </a:r>
          </a:p>
          <a:p>
            <a:endParaRPr lang="en-US" sz="2000" dirty="0" smtClean="0"/>
          </a:p>
          <a:p>
            <a:endParaRPr lang="en-US" sz="2000" dirty="0" smtClean="0"/>
          </a:p>
        </p:txBody>
      </p:sp>
      <p:sp>
        <p:nvSpPr>
          <p:cNvPr id="7" name="Slide Number Placeholder 6"/>
          <p:cNvSpPr>
            <a:spLocks noGrp="1"/>
          </p:cNvSpPr>
          <p:nvPr>
            <p:ph type="sldNum" sz="quarter" idx="12"/>
          </p:nvPr>
        </p:nvSpPr>
        <p:spPr/>
        <p:txBody>
          <a:bodyPr/>
          <a:lstStyle/>
          <a:p>
            <a:pPr marL="228600" indent="-228600">
              <a:defRPr/>
            </a:pPr>
            <a:r>
              <a:rPr lang="en-US" altLang="ja-JP" smtClean="0"/>
              <a:t>Slide </a:t>
            </a:r>
            <a:fld id="{A0E9736F-34C7-4D92-95A5-7DB6353CE552}" type="slidenum">
              <a:rPr lang="en-US" altLang="ja-JP" smtClean="0"/>
              <a:pPr marL="228600" indent="-228600">
                <a:defRPr/>
              </a:pPr>
              <a:t>3</a:t>
            </a:fld>
            <a:endParaRPr lang="en-US" altLang="ja-JP" dirty="0"/>
          </a:p>
        </p:txBody>
      </p:sp>
      <p:sp>
        <p:nvSpPr>
          <p:cNvPr id="8" name="Footer Placeholder 7"/>
          <p:cNvSpPr>
            <a:spLocks noGrp="1"/>
          </p:cNvSpPr>
          <p:nvPr>
            <p:ph type="ftr" sz="quarter" idx="11"/>
          </p:nvPr>
        </p:nvSpPr>
        <p:spPr/>
        <p:txBody>
          <a:bodyPr/>
          <a:lstStyle/>
          <a:p>
            <a:pPr>
              <a:defRPr/>
            </a:pPr>
            <a:r>
              <a:rPr lang="en-US" altLang="ja-JP" smtClean="0"/>
              <a:t>Rene Struik (Struik Security Consultancy)</a:t>
            </a:r>
            <a:endParaRPr lang="en-US" altLang="ja-JP"/>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2014</a:t>
            </a:r>
            <a:endParaRPr lang="en-CA"/>
          </a:p>
        </p:txBody>
      </p:sp>
      <p:sp>
        <p:nvSpPr>
          <p:cNvPr id="5" name="Footer Placeholder 4"/>
          <p:cNvSpPr>
            <a:spLocks noGrp="1"/>
          </p:cNvSpPr>
          <p:nvPr>
            <p:ph type="ftr" sz="quarter" idx="11"/>
          </p:nvPr>
        </p:nvSpPr>
        <p:spPr>
          <a:xfrm>
            <a:off x="5931030" y="6475413"/>
            <a:ext cx="2612895" cy="184666"/>
          </a:xfrm>
        </p:spPr>
        <p:txBody>
          <a:bodyPr/>
          <a:lstStyle/>
          <a:p>
            <a:pPr>
              <a:defRPr/>
            </a:pPr>
            <a:r>
              <a:rPr lang="en-US" altLang="ja-JP" dirty="0" smtClean="0"/>
              <a:t>Rene Struik (Struik Security Consultancy)</a:t>
            </a:r>
            <a:endParaRPr lang="en-US" altLang="ja-JP" dirty="0"/>
          </a:p>
        </p:txBody>
      </p:sp>
      <p:sp>
        <p:nvSpPr>
          <p:cNvPr id="6" name="Slide Number Placeholder 5"/>
          <p:cNvSpPr>
            <a:spLocks noGrp="1"/>
          </p:cNvSpPr>
          <p:nvPr>
            <p:ph type="sldNum" sz="quarter" idx="12"/>
          </p:nvPr>
        </p:nvSpPr>
        <p:spPr/>
        <p:txBody>
          <a:bodyPr/>
          <a:lstStyle/>
          <a:p>
            <a:r>
              <a:rPr lang="en-CA" smtClean="0"/>
              <a:t>Slide </a:t>
            </a:r>
            <a:fld id="{8EC3734C-E622-47C7-BD2F-F4547EE3B416}" type="slidenum">
              <a:rPr lang="en-CA" smtClean="0"/>
              <a:pPr/>
              <a:t>4</a:t>
            </a:fld>
            <a:endParaRPr lang="en-CA"/>
          </a:p>
        </p:txBody>
      </p:sp>
      <p:sp>
        <p:nvSpPr>
          <p:cNvPr id="8" name="タイトル 1"/>
          <p:cNvSpPr txBox="1">
            <a:spLocks/>
          </p:cNvSpPr>
          <p:nvPr/>
        </p:nvSpPr>
        <p:spPr bwMode="auto">
          <a:xfrm>
            <a:off x="0" y="304800"/>
            <a:ext cx="91440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ja-JP" sz="2400" b="1" i="0" u="none" strike="noStrike" kern="0" cap="none" spc="0" normalizeH="0" baseline="0" noProof="0" dirty="0" smtClean="0">
                <a:ln>
                  <a:noFill/>
                </a:ln>
                <a:solidFill>
                  <a:schemeClr val="tx2"/>
                </a:solidFill>
                <a:effectLst/>
                <a:uLnTx/>
                <a:uFillTx/>
                <a:latin typeface="+mj-lt"/>
                <a:ea typeface="ＭＳ Ｐゴシック" charset="-128"/>
                <a:cs typeface="ＭＳ Ｐゴシック" charset="-128"/>
              </a:rPr>
              <a:t>Proposed PAR &amp; 5C (13/410r6)</a:t>
            </a:r>
            <a:endParaRPr kumimoji="0" lang="ja-JP" altLang="en-US" sz="2400" b="1" i="0" u="none" strike="noStrike" kern="0" cap="none" spc="0" normalizeH="0" baseline="0" noProof="0" dirty="0">
              <a:ln>
                <a:noFill/>
              </a:ln>
              <a:solidFill>
                <a:schemeClr val="tx2"/>
              </a:solidFill>
              <a:effectLst/>
              <a:uLnTx/>
              <a:uFillTx/>
              <a:latin typeface="+mj-lt"/>
              <a:ea typeface="ＭＳ Ｐゴシック" charset="-128"/>
              <a:cs typeface="ＭＳ Ｐゴシック" charset="-128"/>
            </a:endParaRPr>
          </a:p>
        </p:txBody>
      </p:sp>
      <p:sp>
        <p:nvSpPr>
          <p:cNvPr id="9" name="TextBox 8"/>
          <p:cNvSpPr txBox="1"/>
          <p:nvPr/>
        </p:nvSpPr>
        <p:spPr>
          <a:xfrm>
            <a:off x="0" y="1219200"/>
            <a:ext cx="9144000" cy="4031873"/>
          </a:xfrm>
          <a:prstGeom prst="rect">
            <a:avLst/>
          </a:prstGeom>
          <a:noFill/>
        </p:spPr>
        <p:txBody>
          <a:bodyPr wrap="square" rtlCol="0">
            <a:spAutoFit/>
          </a:bodyPr>
          <a:lstStyle/>
          <a:p>
            <a:r>
              <a:rPr lang="en-US" sz="2000" b="1" dirty="0" smtClean="0"/>
              <a:t>5.2.b Scope of the Project:</a:t>
            </a:r>
          </a:p>
          <a:p>
            <a:endParaRPr lang="en-GB" sz="1600" dirty="0" smtClean="0"/>
          </a:p>
          <a:p>
            <a:r>
              <a:rPr lang="en-GB" sz="2000" dirty="0" smtClean="0"/>
              <a:t>This amendment defines standardized modifications to both the 802.11 physical layers (PHY) and the 802.11 Medium Access Control Layer (MAC) that enable modes of operation capable of supporting at least two (2) times improvement in the average throughput per station (measured at the MAC data service access point) in dense indoor and outdoor deployment scenarios, while maintaining or improving the power efficiency per station.</a:t>
            </a:r>
            <a:endParaRPr lang="en-CA" sz="2000" dirty="0" smtClean="0"/>
          </a:p>
          <a:p>
            <a:r>
              <a:rPr lang="en-GB" sz="2000" dirty="0" smtClean="0"/>
              <a:t> </a:t>
            </a:r>
            <a:endParaRPr lang="en-CA" sz="2000" dirty="0" smtClean="0"/>
          </a:p>
          <a:p>
            <a:r>
              <a:rPr lang="en-GB" sz="2000" dirty="0" smtClean="0"/>
              <a:t>The new amendment defines operations in frequency bands between 1 GHz and 6 GHz. The new amendment shall enable backward compatibility and coexistence with legacy IEEE 802.11 devices operating in the same band. </a:t>
            </a:r>
            <a:endParaRPr lang="en-CA" sz="2000" dirty="0" smtClean="0"/>
          </a:p>
          <a:p>
            <a:endParaRPr lang="en-US" sz="2000" i="1"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2014</a:t>
            </a:r>
            <a:endParaRPr lang="en-CA"/>
          </a:p>
        </p:txBody>
      </p:sp>
      <p:sp>
        <p:nvSpPr>
          <p:cNvPr id="5" name="Footer Placeholder 4"/>
          <p:cNvSpPr>
            <a:spLocks noGrp="1"/>
          </p:cNvSpPr>
          <p:nvPr>
            <p:ph type="ftr" sz="quarter" idx="11"/>
          </p:nvPr>
        </p:nvSpPr>
        <p:spPr>
          <a:xfrm>
            <a:off x="5931030" y="6475413"/>
            <a:ext cx="2612895" cy="184666"/>
          </a:xfrm>
        </p:spPr>
        <p:txBody>
          <a:bodyPr/>
          <a:lstStyle/>
          <a:p>
            <a:pPr>
              <a:defRPr/>
            </a:pPr>
            <a:r>
              <a:rPr lang="en-US" altLang="ja-JP" dirty="0" smtClean="0"/>
              <a:t>Rene Struik (Struik Security Consultancy)</a:t>
            </a:r>
            <a:endParaRPr lang="en-US" altLang="ja-JP" dirty="0"/>
          </a:p>
        </p:txBody>
      </p:sp>
      <p:sp>
        <p:nvSpPr>
          <p:cNvPr id="6" name="Slide Number Placeholder 5"/>
          <p:cNvSpPr>
            <a:spLocks noGrp="1"/>
          </p:cNvSpPr>
          <p:nvPr>
            <p:ph type="sldNum" sz="quarter" idx="12"/>
          </p:nvPr>
        </p:nvSpPr>
        <p:spPr/>
        <p:txBody>
          <a:bodyPr/>
          <a:lstStyle/>
          <a:p>
            <a:r>
              <a:rPr lang="en-CA" smtClean="0"/>
              <a:t>Slide </a:t>
            </a:r>
            <a:fld id="{8EC3734C-E622-47C7-BD2F-F4547EE3B416}" type="slidenum">
              <a:rPr lang="en-CA" smtClean="0"/>
              <a:pPr/>
              <a:t>5</a:t>
            </a:fld>
            <a:endParaRPr lang="en-CA"/>
          </a:p>
        </p:txBody>
      </p:sp>
      <p:sp>
        <p:nvSpPr>
          <p:cNvPr id="8" name="タイトル 1"/>
          <p:cNvSpPr txBox="1">
            <a:spLocks/>
          </p:cNvSpPr>
          <p:nvPr/>
        </p:nvSpPr>
        <p:spPr bwMode="auto">
          <a:xfrm>
            <a:off x="0" y="304800"/>
            <a:ext cx="91440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ja-JP" sz="2400" b="1" i="0" u="none" strike="noStrike" kern="0" cap="none" spc="0" normalizeH="0" baseline="0" noProof="0" dirty="0" smtClean="0">
                <a:ln>
                  <a:noFill/>
                </a:ln>
                <a:solidFill>
                  <a:schemeClr val="tx2"/>
                </a:solidFill>
                <a:effectLst/>
                <a:uLnTx/>
                <a:uFillTx/>
                <a:latin typeface="+mj-lt"/>
                <a:ea typeface="ＭＳ Ｐゴシック" charset="-128"/>
                <a:cs typeface="ＭＳ Ｐゴシック" charset="-128"/>
              </a:rPr>
              <a:t>Suggested Change to PAR &amp; 5C (13/410r6)</a:t>
            </a:r>
            <a:endParaRPr kumimoji="0" lang="ja-JP" altLang="en-US" sz="2400" b="1" i="0" u="none" strike="noStrike" kern="0" cap="none" spc="0" normalizeH="0" baseline="0" noProof="0" dirty="0">
              <a:ln>
                <a:noFill/>
              </a:ln>
              <a:solidFill>
                <a:schemeClr val="tx2"/>
              </a:solidFill>
              <a:effectLst/>
              <a:uLnTx/>
              <a:uFillTx/>
              <a:latin typeface="+mj-lt"/>
              <a:ea typeface="ＭＳ Ｐゴシック" charset="-128"/>
              <a:cs typeface="ＭＳ Ｐゴシック" charset="-128"/>
            </a:endParaRPr>
          </a:p>
        </p:txBody>
      </p:sp>
      <p:sp>
        <p:nvSpPr>
          <p:cNvPr id="9" name="TextBox 8"/>
          <p:cNvSpPr txBox="1"/>
          <p:nvPr/>
        </p:nvSpPr>
        <p:spPr>
          <a:xfrm>
            <a:off x="0" y="1219200"/>
            <a:ext cx="9144000" cy="5262979"/>
          </a:xfrm>
          <a:prstGeom prst="rect">
            <a:avLst/>
          </a:prstGeom>
          <a:noFill/>
        </p:spPr>
        <p:txBody>
          <a:bodyPr wrap="square" rtlCol="0">
            <a:spAutoFit/>
          </a:bodyPr>
          <a:lstStyle/>
          <a:p>
            <a:r>
              <a:rPr lang="en-US" sz="2000" b="1" dirty="0" smtClean="0"/>
              <a:t>5.2.b Scope of the Project:</a:t>
            </a:r>
          </a:p>
          <a:p>
            <a:endParaRPr lang="en-GB" sz="1600" dirty="0" smtClean="0"/>
          </a:p>
          <a:p>
            <a:r>
              <a:rPr lang="en-GB" sz="2000" dirty="0" smtClean="0"/>
              <a:t>This amendment defines standardized modifications to both the 802.11 physical layers (PHY) and the 802.11 Medium Access Control Layer (MAC) that enable modes of operation capable of supporting at least two (2) times improvement in the average throughput per station (measured at the MAC data service access point) in dense indoor and outdoor deployment scenarios, while maintaining or improving the power efficiency per station.</a:t>
            </a:r>
            <a:endParaRPr lang="en-CA" sz="2000" dirty="0" smtClean="0"/>
          </a:p>
          <a:p>
            <a:r>
              <a:rPr lang="en-GB" sz="2000" dirty="0" smtClean="0"/>
              <a:t> </a:t>
            </a:r>
            <a:endParaRPr lang="en-CA" sz="2000" dirty="0" smtClean="0"/>
          </a:p>
          <a:p>
            <a:r>
              <a:rPr lang="en-GB" sz="2000" dirty="0" smtClean="0"/>
              <a:t>The new amendment defines operations in frequency bands between 1 GHz and 6 GHz. The new amendment shall enable backward compatibility and coexistence with legacy IEEE 802.11 devices operating in the same band. </a:t>
            </a:r>
          </a:p>
          <a:p>
            <a:endParaRPr lang="en-GB" sz="2000" dirty="0" smtClean="0"/>
          </a:p>
          <a:p>
            <a:r>
              <a:rPr lang="en-GB" sz="2000" dirty="0" smtClean="0">
                <a:solidFill>
                  <a:srgbClr val="FF0000"/>
                </a:solidFill>
              </a:rPr>
              <a:t>This amendment may include modifications to the 802.11 MAC that facilitate more privacy-friendly and more secure operation, without affecting backward compatibility</a:t>
            </a:r>
          </a:p>
          <a:p>
            <a:r>
              <a:rPr lang="en-GB" sz="2000" dirty="0" smtClean="0">
                <a:solidFill>
                  <a:srgbClr val="FF0000"/>
                </a:solidFill>
              </a:rPr>
              <a:t>and co-existence with legacy devices</a:t>
            </a:r>
            <a:endParaRPr lang="en-CA" sz="2000" dirty="0" smtClean="0">
              <a:solidFill>
                <a:srgbClr val="FF0000"/>
              </a:solidFill>
            </a:endParaRPr>
          </a:p>
          <a:p>
            <a:endParaRPr lang="en-US" sz="2000" i="1"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2014</a:t>
            </a:r>
            <a:endParaRPr lang="en-CA"/>
          </a:p>
        </p:txBody>
      </p:sp>
      <p:sp>
        <p:nvSpPr>
          <p:cNvPr id="5" name="Footer Placeholder 4"/>
          <p:cNvSpPr>
            <a:spLocks noGrp="1"/>
          </p:cNvSpPr>
          <p:nvPr>
            <p:ph type="ftr" sz="quarter" idx="11"/>
          </p:nvPr>
        </p:nvSpPr>
        <p:spPr>
          <a:xfrm>
            <a:off x="5931030" y="6475413"/>
            <a:ext cx="2612895" cy="184666"/>
          </a:xfrm>
        </p:spPr>
        <p:txBody>
          <a:bodyPr/>
          <a:lstStyle/>
          <a:p>
            <a:pPr>
              <a:defRPr/>
            </a:pPr>
            <a:r>
              <a:rPr lang="en-US" altLang="ja-JP" dirty="0" smtClean="0"/>
              <a:t>Rene Struik (Struik Security Consultancy)</a:t>
            </a:r>
            <a:endParaRPr lang="en-US" altLang="ja-JP" dirty="0"/>
          </a:p>
        </p:txBody>
      </p:sp>
      <p:sp>
        <p:nvSpPr>
          <p:cNvPr id="6" name="Slide Number Placeholder 5"/>
          <p:cNvSpPr>
            <a:spLocks noGrp="1"/>
          </p:cNvSpPr>
          <p:nvPr>
            <p:ph type="sldNum" sz="quarter" idx="12"/>
          </p:nvPr>
        </p:nvSpPr>
        <p:spPr/>
        <p:txBody>
          <a:bodyPr/>
          <a:lstStyle/>
          <a:p>
            <a:r>
              <a:rPr lang="en-CA" smtClean="0"/>
              <a:t>Slide </a:t>
            </a:r>
            <a:fld id="{8EC3734C-E622-47C7-BD2F-F4547EE3B416}" type="slidenum">
              <a:rPr lang="en-CA" smtClean="0"/>
              <a:pPr/>
              <a:t>6</a:t>
            </a:fld>
            <a:endParaRPr lang="en-CA"/>
          </a:p>
        </p:txBody>
      </p:sp>
      <p:sp>
        <p:nvSpPr>
          <p:cNvPr id="8" name="タイトル 1"/>
          <p:cNvSpPr txBox="1">
            <a:spLocks/>
          </p:cNvSpPr>
          <p:nvPr/>
        </p:nvSpPr>
        <p:spPr bwMode="auto">
          <a:xfrm>
            <a:off x="0" y="304800"/>
            <a:ext cx="91440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ja-JP" sz="2400" b="1" i="0" u="none" strike="noStrike" kern="0" cap="none" spc="0" normalizeH="0" baseline="0" noProof="0" dirty="0" err="1" smtClean="0">
                <a:ln>
                  <a:noFill/>
                </a:ln>
                <a:solidFill>
                  <a:schemeClr val="tx2"/>
                </a:solidFill>
                <a:effectLst/>
                <a:uLnTx/>
                <a:uFillTx/>
                <a:latin typeface="+mj-lt"/>
                <a:ea typeface="ＭＳ Ｐゴシック" charset="-128"/>
                <a:cs typeface="ＭＳ Ｐゴシック" charset="-128"/>
              </a:rPr>
              <a:t>Strawpoll</a:t>
            </a:r>
            <a:endParaRPr kumimoji="0" lang="ja-JP" altLang="en-US" sz="2400" b="1" i="0" u="none" strike="noStrike" kern="0" cap="none" spc="0" normalizeH="0" baseline="0" noProof="0" dirty="0">
              <a:ln>
                <a:noFill/>
              </a:ln>
              <a:solidFill>
                <a:schemeClr val="tx2"/>
              </a:solidFill>
              <a:effectLst/>
              <a:uLnTx/>
              <a:uFillTx/>
              <a:latin typeface="+mj-lt"/>
              <a:ea typeface="ＭＳ Ｐゴシック" charset="-128"/>
              <a:cs typeface="ＭＳ Ｐゴシック" charset="-128"/>
            </a:endParaRPr>
          </a:p>
        </p:txBody>
      </p:sp>
      <p:sp>
        <p:nvSpPr>
          <p:cNvPr id="9" name="TextBox 8"/>
          <p:cNvSpPr txBox="1"/>
          <p:nvPr/>
        </p:nvSpPr>
        <p:spPr>
          <a:xfrm>
            <a:off x="0" y="1219200"/>
            <a:ext cx="9144000" cy="2492990"/>
          </a:xfrm>
          <a:prstGeom prst="rect">
            <a:avLst/>
          </a:prstGeom>
          <a:noFill/>
        </p:spPr>
        <p:txBody>
          <a:bodyPr wrap="square" rtlCol="0">
            <a:spAutoFit/>
          </a:bodyPr>
          <a:lstStyle/>
          <a:p>
            <a:r>
              <a:rPr lang="en-US" sz="2000" b="1" dirty="0" smtClean="0"/>
              <a:t>Explicitly consider privacy provisions, as highlighted in </a:t>
            </a:r>
            <a:r>
              <a:rPr lang="en-US" sz="2000" b="1" dirty="0" smtClean="0">
                <a:solidFill>
                  <a:srgbClr val="FF0000"/>
                </a:solidFill>
              </a:rPr>
              <a:t>red </a:t>
            </a:r>
            <a:r>
              <a:rPr lang="en-US" sz="2000" b="1" dirty="0" smtClean="0"/>
              <a:t> on previous page in Scope of Project</a:t>
            </a:r>
          </a:p>
          <a:p>
            <a:endParaRPr lang="en-GB" sz="1600" dirty="0" smtClean="0"/>
          </a:p>
          <a:p>
            <a:r>
              <a:rPr lang="en-GB" sz="2000" i="1" dirty="0" smtClean="0"/>
              <a:t>Include:</a:t>
            </a:r>
          </a:p>
          <a:p>
            <a:r>
              <a:rPr lang="en-GB" sz="2000" dirty="0" smtClean="0">
                <a:solidFill>
                  <a:srgbClr val="FF0000"/>
                </a:solidFill>
              </a:rPr>
              <a:t>This amendment may include modifications to the 802.11 MAC that facilitate more privacy-friendly and more secure operation, without affecting backward compatibility</a:t>
            </a:r>
          </a:p>
          <a:p>
            <a:r>
              <a:rPr lang="en-GB" sz="2000" dirty="0" smtClean="0">
                <a:solidFill>
                  <a:srgbClr val="FF0000"/>
                </a:solidFill>
              </a:rPr>
              <a:t>and co-existence with legacy devices</a:t>
            </a:r>
            <a:endParaRPr lang="en-CA" sz="2000" dirty="0" smtClean="0">
              <a:solidFill>
                <a:srgbClr val="FF0000"/>
              </a:solidFill>
            </a:endParaRPr>
          </a:p>
          <a:p>
            <a:endParaRPr lang="en-US" sz="2000" i="1" dirty="0" smtClean="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8989</TotalTime>
  <Words>584</Words>
  <Application>Microsoft Office PowerPoint</Application>
  <PresentationFormat>On-screen Show (4:3)</PresentationFormat>
  <Paragraphs>89</Paragraphs>
  <Slides>6</Slides>
  <Notes>1</Notes>
  <HiddenSlides>0</HiddenSlides>
  <MMClips>0</MMClips>
  <ScaleCrop>false</ScaleCrop>
  <HeadingPairs>
    <vt:vector size="4" baseType="variant">
      <vt:variant>
        <vt:lpstr>Theme</vt:lpstr>
      </vt:variant>
      <vt:variant>
        <vt:i4>2</vt:i4>
      </vt:variant>
      <vt:variant>
        <vt:lpstr>Slide Titles</vt:lpstr>
      </vt:variant>
      <vt:variant>
        <vt:i4>6</vt:i4>
      </vt:variant>
    </vt:vector>
  </HeadingPairs>
  <TitlesOfParts>
    <vt:vector size="8" baseType="lpstr">
      <vt:lpstr>802-11-Submission</vt:lpstr>
      <vt:lpstr>Custom Design</vt:lpstr>
      <vt:lpstr>802.11 Privacy &amp; HEW</vt:lpstr>
      <vt:lpstr>The Need for More 802.11 Privacy (1)</vt:lpstr>
      <vt:lpstr>The Need for More 802.11 Privacy (2)</vt:lpstr>
      <vt:lpstr>Slide 4</vt:lpstr>
      <vt:lpstr>Slide 5</vt:lpstr>
      <vt:lpstr>Slide 6</vt:lpstr>
    </vt:vector>
  </TitlesOfParts>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 TGai  Some Notes and Thoughts on TGai Security Properties</dc:title>
  <dc:creator>Rene Struik</dc:creator>
  <cp:lastModifiedBy>Rene Struik</cp:lastModifiedBy>
  <cp:revision>735</cp:revision>
  <cp:lastPrinted>1998-02-10T13:28:06Z</cp:lastPrinted>
  <dcterms:created xsi:type="dcterms:W3CDTF">2011-10-10T06:18:28Z</dcterms:created>
  <dcterms:modified xsi:type="dcterms:W3CDTF">2014-01-22T23:48:39Z</dcterms:modified>
</cp:coreProperties>
</file>