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7" r:id="rId4"/>
    <p:sldId id="27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76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802.11-14/0161r0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94-00-ecsg-considerations-for-cooperation-with-802-wgs.pptx" TargetMode="External"/><Relationship Id="rId4" Type="http://schemas.openxmlformats.org/officeDocument/2006/relationships/hyperlink" Target="https://mentor.ieee.org/omniran/dcn/14/omniran-14-0009-00-0000-onf-wireless-and-mobile-wg-status-update.pptx" TargetMode="External"/><Relationship Id="rId5" Type="http://schemas.openxmlformats.org/officeDocument/2006/relationships/hyperlink" Target="https://mentor.ieee.org/omniran/dcn/14/omniran-14-0010-00-0000-network-detection-selection-text-example.docx" TargetMode="External"/><Relationship Id="rId6" Type="http://schemas.openxmlformats.org/officeDocument/2006/relationships/hyperlink" Target="https://mentor.ieee.org/omniran/dcn/14/omniran-14-0011-00-ecsg-omniran-update-on-sdn-use-case-for-bof-sessio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9-01-0000-brief-introduction-into-omniran-p802-1cf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smtClean="0"/>
              <a:t>January 2014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2014-01-23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1357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</a:t>
            </a:r>
            <a:r>
              <a:rPr lang="en-US" dirty="0" smtClean="0"/>
              <a:t>Los Angeles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of a draft outline for the recommended practice.</a:t>
            </a:r>
          </a:p>
          <a:p>
            <a:r>
              <a:rPr lang="en-US" dirty="0" smtClean="0"/>
              <a:t>Provided a status and review of ONF (Open Networking Foundation) activities relative to wireless SDN.</a:t>
            </a:r>
          </a:p>
          <a:p>
            <a:r>
              <a:rPr lang="en-US" dirty="0" smtClean="0"/>
              <a:t>Held a discussion on SDN (Software Defined Network) and how it applies to an </a:t>
            </a:r>
            <a:r>
              <a:rPr lang="en-US" dirty="0" err="1" smtClean="0"/>
              <a:t>OmniRAN</a:t>
            </a:r>
            <a:r>
              <a:rPr lang="en-US" dirty="0" smtClean="0"/>
              <a:t> recommended practice</a:t>
            </a:r>
          </a:p>
          <a:p>
            <a:r>
              <a:rPr lang="en-US" dirty="0" smtClean="0"/>
              <a:t>Introduced initial contribution on Network Discovery and Selection for the </a:t>
            </a:r>
            <a:r>
              <a:rPr lang="en-US" dirty="0" err="1" smtClean="0"/>
              <a:t>OmniRAN</a:t>
            </a:r>
            <a:r>
              <a:rPr lang="en-US" dirty="0" smtClean="0"/>
              <a:t> functional description.</a:t>
            </a:r>
          </a:p>
          <a:p>
            <a:r>
              <a:rPr lang="en-US" dirty="0" smtClean="0"/>
              <a:t>Discussion on operation of a Task Groups as part of the IEEE 802.1 WG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nteraction with other IEEE 802 WGs</a:t>
            </a:r>
          </a:p>
          <a:p>
            <a:pPr lvl="1"/>
            <a:r>
              <a:rPr lang="en-US" dirty="0" smtClean="0"/>
              <a:t>Task group ballots with external WG participation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to solicit participation from SMEs of other groups.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8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March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b="0" dirty="0" smtClean="0"/>
              <a:t>Continue work to define the TOC for the recommended practice and plan to develop an </a:t>
            </a:r>
            <a:r>
              <a:rPr lang="en-US" b="0" dirty="0" err="1" smtClean="0"/>
              <a:t>OmniRAN</a:t>
            </a:r>
            <a:r>
              <a:rPr lang="en-US" b="0" dirty="0" smtClean="0"/>
              <a:t> functional description.</a:t>
            </a:r>
          </a:p>
          <a:p>
            <a:r>
              <a:rPr lang="en-US" b="0" dirty="0" smtClean="0"/>
              <a:t>The </a:t>
            </a:r>
            <a:r>
              <a:rPr lang="en-US" b="0" dirty="0" err="1" smtClean="0"/>
              <a:t>OmniRAN</a:t>
            </a:r>
            <a:r>
              <a:rPr lang="en-US" b="0" dirty="0" smtClean="0"/>
              <a:t> group will request time during the ARCH SC meeting to assist with IEEE 802.11-specific items.</a:t>
            </a:r>
          </a:p>
          <a:p>
            <a:r>
              <a:rPr lang="en-US" b="0" dirty="0" smtClean="0"/>
              <a:t>Meeting plan for May interim (including which groups to meet with)</a:t>
            </a:r>
          </a:p>
          <a:p>
            <a:pPr lvl="1"/>
            <a:r>
              <a:rPr lang="en-US" dirty="0" smtClean="0"/>
              <a:t>Whether to meet with Wireless groups or 802.1/802.3 (Waikoloa, HI or Norfolk, VA).</a:t>
            </a:r>
          </a:p>
          <a:p>
            <a:pPr marL="0" indent="0">
              <a:buNone/>
            </a:pPr>
            <a:endParaRPr lang="en-US" b="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Brief introduction to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 P802.1CF</a:t>
            </a:r>
          </a:p>
          <a:p>
            <a:pPr lvl="1"/>
            <a:r>
              <a:rPr lang="en-US" sz="1800" dirty="0">
                <a:hlinkClick r:id="rId2"/>
              </a:rPr>
              <a:t>https://mentor.ieee.org/omniran/dcn/13/omniran-13-0099-01-0000-brief-introduction-into-omniran-p802-</a:t>
            </a:r>
            <a:r>
              <a:rPr lang="en-US" sz="1800" dirty="0" smtClean="0">
                <a:hlinkClick r:id="rId2"/>
              </a:rPr>
              <a:t>1cf.pptx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Co</a:t>
            </a:r>
            <a:r>
              <a:rPr lang="en-US" sz="2000" dirty="0" smtClean="0"/>
              <a:t>-operation on other TGs</a:t>
            </a:r>
          </a:p>
          <a:p>
            <a:pPr lvl="1"/>
            <a:r>
              <a:rPr lang="en-US" sz="1800" dirty="0">
                <a:hlinkClick r:id="rId3"/>
              </a:rPr>
              <a:t>https://mentor.ieee.org/omniran/dcn/13/omniran-13-0094-00-ecsg-considerations-for-cooperation-with-802-</a:t>
            </a:r>
            <a:r>
              <a:rPr lang="en-US" sz="1800" dirty="0" smtClean="0">
                <a:hlinkClick r:id="rId3"/>
              </a:rPr>
              <a:t>wgs.pptx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2000" dirty="0" smtClean="0"/>
              <a:t>ONF Wireless Networking overview </a:t>
            </a:r>
            <a:endParaRPr lang="en-US" sz="2000" dirty="0"/>
          </a:p>
          <a:p>
            <a:pPr lvl="1"/>
            <a:r>
              <a:rPr lang="en-US" sz="1800" dirty="0">
                <a:hlinkClick r:id="rId4"/>
              </a:rPr>
              <a:t>https://mentor.ieee.org/omniran/dcn/14/omniran-14-0009-00-0000-onf-wireless-and-mobile-wg-status-</a:t>
            </a:r>
            <a:r>
              <a:rPr lang="en-US" sz="1800" dirty="0" smtClean="0">
                <a:hlinkClick r:id="rId4"/>
              </a:rPr>
              <a:t>update.pptx</a:t>
            </a:r>
            <a:endParaRPr lang="en-US" sz="1800" dirty="0" smtClean="0"/>
          </a:p>
          <a:p>
            <a:r>
              <a:rPr lang="en-US" sz="2000" dirty="0" smtClean="0"/>
              <a:t>Network </a:t>
            </a:r>
            <a:r>
              <a:rPr lang="en-US" sz="2000" dirty="0"/>
              <a:t>Discovery and Selection Contribution</a:t>
            </a:r>
          </a:p>
          <a:p>
            <a:pPr lvl="1"/>
            <a:r>
              <a:rPr lang="en-US" sz="1800" dirty="0">
                <a:hlinkClick r:id="rId5"/>
              </a:rPr>
              <a:t>https://mentor.ieee.org/omniran/dcn/14/omniran-14-0010-00-0000-network-detection-selection-text-example.docx</a:t>
            </a:r>
            <a:r>
              <a:rPr lang="en-US" sz="1800" dirty="0"/>
              <a:t> </a:t>
            </a:r>
          </a:p>
          <a:p>
            <a:r>
              <a:rPr lang="en-US" sz="2000" dirty="0" smtClean="0"/>
              <a:t>SDN Use Case Update</a:t>
            </a:r>
          </a:p>
          <a:p>
            <a:pPr lvl="1"/>
            <a:r>
              <a:rPr lang="en-US" sz="1800" dirty="0">
                <a:hlinkClick r:id="rId6"/>
              </a:rPr>
              <a:t>https://mentor.ieee.org/omniran/dcn/14/omniran-14-0011-00-ecsg-omniran-update-on-sdn-use-case-for-bof-</a:t>
            </a:r>
            <a:r>
              <a:rPr lang="en-US" sz="1800" dirty="0" smtClean="0">
                <a:hlinkClick r:id="rId6"/>
              </a:rPr>
              <a:t>session.pptx</a:t>
            </a:r>
            <a:r>
              <a:rPr lang="en-US" sz="1800" dirty="0" smtClean="0"/>
              <a:t> 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4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45637</TotalTime>
  <Words>442</Words>
  <Application>Microsoft Macintosh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Liaison Report for OmniRAN EC SG</vt:lpstr>
      <vt:lpstr>OmniRAN Activity in Los Angeles</vt:lpstr>
      <vt:lpstr>Plans for March and beyond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Michael Montemurro</cp:lastModifiedBy>
  <cp:revision>366</cp:revision>
  <cp:lastPrinted>1998-02-10T13:28:06Z</cp:lastPrinted>
  <dcterms:created xsi:type="dcterms:W3CDTF">2005-01-04T21:26:55Z</dcterms:created>
  <dcterms:modified xsi:type="dcterms:W3CDTF">2014-01-23T20:29:04Z</dcterms:modified>
  <cp:category/>
</cp:coreProperties>
</file>