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274" r:id="rId4"/>
    <p:sldId id="277" r:id="rId5"/>
    <p:sldId id="276" r:id="rId6"/>
    <p:sldId id="275" r:id="rId7"/>
    <p:sldId id="271" r:id="rId8"/>
    <p:sldId id="28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8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74" d="100"/>
          <a:sy n="74" d="100"/>
        </p:scale>
        <p:origin x="7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DD98-F148-B240-A3A6-4A5D470F01A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61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mtClean="0"/>
              <a:t>Page </a:t>
            </a:r>
            <a:fld id="{80A7F4F4-71CF-4D27-A7B9-CF240DF016C2}" type="slidenum">
              <a:rPr lang="en-US" smtClean="0"/>
              <a:pPr>
                <a:spcBef>
                  <a:spcPct val="0"/>
                </a:spcBef>
              </a:pPr>
              <a:t>12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581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673410D-71CF-4C08-BFB1-655307CBC0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63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599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802.11-14/0144r3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Document" r:id="rId4" imgW="8277677" imgH="2779487" progId="Word.Document.8">
                  <p:embed/>
                </p:oleObj>
              </mc:Choice>
              <mc:Fallback>
                <p:oleObj name="Document" r:id="rId4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GB" dirty="0"/>
              <a:t>Request that the WG chair forward comments on draft-ietf-paws-protocol-08 received in the comment collection and consolidated by ARC SC, to the IETF PAWS WG by Feb 21, 2014</a:t>
            </a:r>
            <a:r>
              <a:rPr lang="en-GB" dirty="0" smtClean="0"/>
              <a:t>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 </a:t>
            </a:r>
            <a:r>
              <a:rPr lang="en-GB" dirty="0"/>
              <a:t>on behalf of </a:t>
            </a:r>
            <a:r>
              <a:rPr lang="en-GB" dirty="0" smtClean="0"/>
              <a:t>ARC SC</a:t>
            </a:r>
          </a:p>
          <a:p>
            <a:pPr lvl="0"/>
            <a:r>
              <a:rPr lang="en-GB" dirty="0" smtClean="0"/>
              <a:t>Seconded: Joseph Levy</a:t>
            </a:r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Passed without objection</a:t>
            </a:r>
            <a:endParaRPr lang="en-US" dirty="0"/>
          </a:p>
          <a:p>
            <a:pPr lvl="0"/>
            <a:r>
              <a:rPr lang="en-GB" dirty="0" smtClean="0"/>
              <a:t>ARC SC </a:t>
            </a:r>
            <a:r>
              <a:rPr lang="en-GB" dirty="0"/>
              <a:t>vote: </a:t>
            </a:r>
            <a:endParaRPr lang="en-US" dirty="0"/>
          </a:p>
          <a:p>
            <a:pPr lvl="1"/>
            <a:r>
              <a:rPr lang="en-GB" dirty="0"/>
              <a:t>Moved: </a:t>
            </a:r>
            <a:r>
              <a:rPr lang="en-GB" dirty="0" smtClean="0"/>
              <a:t>Dorothy Stanley,  </a:t>
            </a:r>
            <a:r>
              <a:rPr lang="en-GB" dirty="0"/>
              <a:t>Seconded: </a:t>
            </a:r>
            <a:r>
              <a:rPr lang="en-GB" dirty="0" smtClean="0"/>
              <a:t>Mike Montemurro, </a:t>
            </a:r>
            <a:r>
              <a:rPr lang="en-GB" dirty="0"/>
              <a:t>Result: </a:t>
            </a:r>
            <a:r>
              <a:rPr lang="en-GB" dirty="0" smtClean="0"/>
              <a:t>12-0-0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24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B2EF219-73CF-48FC-BAC8-E4283132751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Motion  – Liaison to WFA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b="1" dirty="0" smtClean="0"/>
              <a:t>Approve the liaison to Wi-Fi Alliance in</a:t>
            </a:r>
          </a:p>
          <a:p>
            <a:pPr lvl="1">
              <a:defRPr/>
            </a:pPr>
            <a:r>
              <a:rPr lang="en-US" altLang="en-US" b="1" dirty="0">
                <a:hlinkClick r:id="rId3"/>
              </a:rPr>
              <a:t>https://</a:t>
            </a:r>
            <a:r>
              <a:rPr lang="en-US" altLang="en-US" b="1" dirty="0" smtClean="0">
                <a:hlinkClick r:id="rId3"/>
              </a:rPr>
              <a:t>mentor.ieee.org/802.11/dcn/14/11-14-0182-02-000m-liaison-to-wfa-on-reducing-use-of-cck-and-dsss.docx</a:t>
            </a:r>
            <a:r>
              <a:rPr lang="en-US" altLang="en-US" b="1" dirty="0" smtClean="0"/>
              <a:t>    </a:t>
            </a:r>
          </a:p>
          <a:p>
            <a:pPr>
              <a:defRPr/>
            </a:pPr>
            <a:r>
              <a:rPr lang="en-US" altLang="en-US" sz="2000" dirty="0" smtClean="0"/>
              <a:t>Moved: Dorothy Stanley (on behalf of the Task Group)</a:t>
            </a:r>
          </a:p>
          <a:p>
            <a:pPr>
              <a:defRPr/>
            </a:pPr>
            <a:r>
              <a:rPr lang="en-US" altLang="en-US" sz="2000" dirty="0" smtClean="0"/>
              <a:t>Seconded: Andrew Myles</a:t>
            </a:r>
          </a:p>
          <a:p>
            <a:pPr>
              <a:defRPr/>
            </a:pPr>
            <a:r>
              <a:rPr lang="en-US" altLang="en-US" sz="2000" dirty="0" smtClean="0"/>
              <a:t>Result</a:t>
            </a:r>
            <a:r>
              <a:rPr lang="en-US" altLang="en-US" sz="2000" dirty="0" smtClean="0"/>
              <a:t>: Passes without objection</a:t>
            </a:r>
            <a:endParaRPr lang="en-US" altLang="en-US" sz="2000" dirty="0" smtClean="0"/>
          </a:p>
          <a:p>
            <a:pPr marL="0" indent="0">
              <a:buFontTx/>
              <a:buNone/>
              <a:defRPr/>
            </a:pPr>
            <a:endParaRPr lang="en-US" altLang="en-US" sz="2000" dirty="0"/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b="0" dirty="0" smtClean="0"/>
              <a:t>TG Result: Moved: Andrew Myles, Seconded: Sean Coffey, Result: 13-0-0</a:t>
            </a:r>
          </a:p>
        </p:txBody>
      </p:sp>
    </p:spTree>
    <p:extLst>
      <p:ext uri="{BB962C8B-B14F-4D97-AF65-F5344CB8AC3E}">
        <p14:creationId xmlns:p14="http://schemas.microsoft.com/office/powerpoint/2010/main" val="109801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4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PAR Motion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r>
              <a:rPr lang="en-GB" dirty="0" smtClean="0"/>
              <a:t>Believing that the PAR contained in the document referenced below meets IEEE-SA guidelines,</a:t>
            </a:r>
            <a:endParaRPr lang="en-CA" dirty="0" smtClean="0"/>
          </a:p>
          <a:p>
            <a:r>
              <a:rPr lang="en-GB" dirty="0" smtClean="0"/>
              <a:t>Request that the PAR contained in 11-14/0165r0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by: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</a:t>
            </a:r>
            <a:r>
              <a:rPr lang="en-GB" dirty="0" smtClean="0"/>
              <a:t>: 48,0,6 - passes</a:t>
            </a:r>
            <a:endParaRPr lang="en-GB" dirty="0" smtClean="0"/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Stuart Kerry,  Seconded: Rakesh Taori, Result: 126-0-1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BCCE75B-3276-4F92-B266-35FAA3A03343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43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r>
              <a:rPr lang="en-GB" dirty="0" smtClean="0"/>
              <a:t>Believing that the criteria for standard development (CSD) contained in the document referenced below meets IEEE 802 guidelines,</a:t>
            </a:r>
            <a:endParaRPr lang="en-CA" dirty="0" smtClean="0"/>
          </a:p>
          <a:p>
            <a:r>
              <a:rPr lang="en-GB" dirty="0" smtClean="0"/>
              <a:t>Request that the CSD contained in 11-14/0169r0 be posted to the IEEE 802 Executive Committee (EC) agenda for WG 802 preview and EC approval.</a:t>
            </a:r>
            <a:endParaRPr lang="en-CA" dirty="0" smtClean="0"/>
          </a:p>
          <a:p>
            <a:r>
              <a:rPr lang="en-GB" dirty="0" smtClean="0"/>
              <a:t>Moved by: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</a:t>
            </a:r>
            <a:r>
              <a:rPr lang="en-GB" dirty="0" smtClean="0"/>
              <a:t>: 45,0,6 - passes</a:t>
            </a:r>
            <a:endParaRPr lang="en-CA" dirty="0" smtClean="0"/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Rakesh Taori,  Seconded: </a:t>
            </a:r>
            <a:r>
              <a:rPr lang="en-GB" dirty="0" err="1" smtClean="0"/>
              <a:t>Yasu</a:t>
            </a:r>
            <a:r>
              <a:rPr lang="en-GB" dirty="0" smtClean="0"/>
              <a:t> Inoue , Result: 99-0-0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8BA1800-B622-4994-A564-A696A2E36EF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600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ARC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GB" dirty="0"/>
              <a:t>Request that the WG chair forward </a:t>
            </a:r>
            <a:r>
              <a:rPr lang="en-GB" dirty="0" smtClean="0"/>
              <a:t>the letter in 11-14/173r0 to the IEEE 1588 Chair, on behalf of the 802.11 WG and grant the WG chair editorial license.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Moved: Mark Hamilton 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42,0,1 - passes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60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smtClean="0"/>
              <a:t>Convention on document access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80013"/>
          </a:xfrm>
        </p:spPr>
        <p:txBody>
          <a:bodyPr/>
          <a:lstStyle/>
          <a:p>
            <a:r>
              <a:rPr lang="en-GB" sz="2000" b="0" dirty="0" smtClean="0"/>
              <a:t>Currently our operations manual states that write access to the mentor file server is limited to active participants (aspirants,  potential voters,  voters).</a:t>
            </a:r>
          </a:p>
          <a:p>
            <a:r>
              <a:rPr lang="en-GB" sz="2000" b="0" dirty="0" smtClean="0"/>
              <a:t>A reason to not allow public write access is that contributors need to have been informed about IEEE rules on IP &amp; copyright and to follow 802.11 documentation guidelines.</a:t>
            </a:r>
          </a:p>
          <a:p>
            <a:r>
              <a:rPr lang="en-GB" sz="2000" b="0" dirty="0" smtClean="0"/>
              <a:t>Someone who was involved in a project who stops coming and loses membership can no longer post documents.</a:t>
            </a:r>
          </a:p>
          <a:p>
            <a:r>
              <a:rPr lang="en-GB" sz="2000" b="0" dirty="0" smtClean="0"/>
              <a:t>This is a hindrance if we ask somebody to help with maintenance,  e.g.  802.11ad members contributing to </a:t>
            </a:r>
            <a:r>
              <a:rPr lang="en-GB" sz="2000" b="0" dirty="0" err="1" smtClean="0"/>
              <a:t>REVmc</a:t>
            </a:r>
            <a:r>
              <a:rPr lang="en-GB" sz="2000" b="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Proposal:  to allow </a:t>
            </a:r>
            <a:r>
              <a:rPr lang="en-GB" sz="2000" dirty="0" smtClean="0">
                <a:solidFill>
                  <a:srgbClr val="FF0000"/>
                </a:solidFill>
              </a:rPr>
              <a:t>former voter </a:t>
            </a:r>
            <a:r>
              <a:rPr lang="en-GB" sz="2000" dirty="0" smtClean="0"/>
              <a:t>members write access to mentor.</a:t>
            </a:r>
          </a:p>
          <a:p>
            <a:r>
              <a:rPr lang="en-GB" sz="2000" dirty="0" smtClean="0"/>
              <a:t>By the same logic:  allow </a:t>
            </a:r>
            <a:r>
              <a:rPr lang="en-GB" sz="2000" dirty="0" smtClean="0">
                <a:solidFill>
                  <a:srgbClr val="FF0000"/>
                </a:solidFill>
              </a:rPr>
              <a:t>former voter</a:t>
            </a:r>
            <a:r>
              <a:rPr lang="en-GB" sz="2000" dirty="0" smtClean="0"/>
              <a:t> members to join reflectors</a:t>
            </a:r>
            <a:r>
              <a:rPr lang="en-GB" sz="2000" dirty="0" smtClean="0"/>
              <a:t>.</a:t>
            </a:r>
          </a:p>
          <a:p>
            <a:r>
              <a:rPr lang="en-GB" dirty="0" smtClean="0"/>
              <a:t>Straw poll:   “do you support these changes to the 802.11 OM”</a:t>
            </a:r>
            <a:endParaRPr lang="en-GB" sz="2000" dirty="0" smtClean="0"/>
          </a:p>
          <a:p>
            <a:r>
              <a:rPr lang="en-GB" sz="2000" dirty="0" smtClean="0"/>
              <a:t>Result: 35,0</a:t>
            </a:r>
            <a:endParaRPr lang="en-GB" sz="2000" dirty="0" smtClean="0"/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smtClean="0"/>
              <a:t>January 2014</a:t>
            </a:r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0E0012E0-13B3-495B-A168-5CB41D0B3C6A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2635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January 2014 802.11 WG plenary meetings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R1: at conclusion of Wednesday plenary</a:t>
            </a:r>
            <a:endParaRPr lang="en-US" b="0" dirty="0"/>
          </a:p>
          <a:p>
            <a:r>
              <a:rPr lang="en-US" b="0" dirty="0" smtClean="0"/>
              <a:t>R2: motions for Friday</a:t>
            </a:r>
          </a:p>
          <a:p>
            <a:r>
              <a:rPr lang="en-US" b="0" dirty="0" smtClean="0"/>
              <a:t>R3: at conclusion of closing plenary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Submit </a:t>
            </a:r>
            <a:r>
              <a:rPr lang="en-US" dirty="0"/>
              <a:t>802.11REG SC document </a:t>
            </a:r>
            <a:r>
              <a:rPr lang="en-US" dirty="0" smtClean="0"/>
              <a:t>11-14/25r5 to </a:t>
            </a:r>
            <a:r>
              <a:rPr lang="en-US" dirty="0"/>
              <a:t>802.18 and subsequent forwarding to the </a:t>
            </a:r>
            <a:r>
              <a:rPr lang="en-US" dirty="0" smtClean="0"/>
              <a:t>FCC.</a:t>
            </a:r>
            <a:endParaRPr lang="en-US" dirty="0"/>
          </a:p>
          <a:p>
            <a:r>
              <a:rPr lang="en-US" dirty="0" smtClean="0"/>
              <a:t>Moved: REG SC</a:t>
            </a:r>
          </a:p>
          <a:p>
            <a:r>
              <a:rPr lang="en-US" dirty="0" smtClean="0"/>
              <a:t>Seconded: Stuart Kerry</a:t>
            </a:r>
          </a:p>
          <a:p>
            <a:r>
              <a:rPr lang="en-US" dirty="0" smtClean="0"/>
              <a:t>Result: passes without objection</a:t>
            </a:r>
          </a:p>
          <a:p>
            <a:endParaRPr lang="en-US" dirty="0" smtClean="0"/>
          </a:p>
          <a:p>
            <a:r>
              <a:rPr lang="en-US" dirty="0" smtClean="0"/>
              <a:t>In REG SC</a:t>
            </a:r>
            <a:endParaRPr lang="en-US" dirty="0"/>
          </a:p>
          <a:p>
            <a:pPr lvl="1"/>
            <a:r>
              <a:rPr lang="en-US" dirty="0" smtClean="0"/>
              <a:t>Moved</a:t>
            </a:r>
            <a:r>
              <a:rPr lang="en-US" dirty="0"/>
              <a:t>: John </a:t>
            </a:r>
            <a:r>
              <a:rPr lang="en-US" dirty="0" err="1"/>
              <a:t>Notor</a:t>
            </a:r>
            <a:r>
              <a:rPr lang="en-US" dirty="0"/>
              <a:t>    Second: Stephen McCann</a:t>
            </a:r>
          </a:p>
          <a:p>
            <a:pPr lvl="1"/>
            <a:r>
              <a:rPr lang="en-US" dirty="0"/>
              <a:t>Y - 22</a:t>
            </a:r>
          </a:p>
          <a:p>
            <a:pPr lvl="1"/>
            <a:r>
              <a:rPr lang="en-US" dirty="0"/>
              <a:t>N - 0</a:t>
            </a:r>
          </a:p>
          <a:p>
            <a:pPr lvl="1"/>
            <a:r>
              <a:rPr lang="en-US" dirty="0"/>
              <a:t>A - 0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Ad Hoc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Motion:</a:t>
            </a:r>
          </a:p>
          <a:p>
            <a:pPr marL="742950" lvl="2" indent="-342900"/>
            <a:r>
              <a:rPr lang="en-US" dirty="0" smtClean="0"/>
              <a:t>Authorize </a:t>
            </a:r>
            <a:r>
              <a:rPr lang="en-US" dirty="0" err="1" smtClean="0"/>
              <a:t>TGak</a:t>
            </a:r>
            <a:r>
              <a:rPr lang="en-US" dirty="0" smtClean="0"/>
              <a:t> to hold an ad hoc meeting in Hawaii at the end of the week before the Waikoloa meeting in May for the purpose of developing draft improvements and comment resolutions.</a:t>
            </a:r>
          </a:p>
          <a:p>
            <a:pPr marL="0" indent="-400050"/>
            <a:r>
              <a:rPr lang="en-US" sz="2800" dirty="0" smtClean="0"/>
              <a:t>Moved:  Donald Eastlake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TGak</a:t>
            </a:r>
            <a:endParaRPr lang="en-US" sz="2800" dirty="0" smtClean="0"/>
          </a:p>
          <a:p>
            <a:pPr marL="0" indent="-400050"/>
            <a:r>
              <a:rPr lang="en-US" sz="2800" dirty="0" smtClean="0"/>
              <a:t>Result: passes without object</a:t>
            </a:r>
          </a:p>
          <a:p>
            <a:pPr marL="0" indent="-400050"/>
            <a:endParaRPr lang="en-US" sz="2800" dirty="0"/>
          </a:p>
          <a:p>
            <a:pPr marL="0" indent="-400050"/>
            <a:endParaRPr lang="en-US" sz="2800" dirty="0" smtClean="0"/>
          </a:p>
          <a:p>
            <a:pPr marL="0" indent="-400050"/>
            <a:r>
              <a:rPr lang="en-US" dirty="0" smtClean="0"/>
              <a:t>In the TG: </a:t>
            </a:r>
            <a:r>
              <a:rPr lang="en-US" sz="2000" dirty="0" smtClean="0"/>
              <a:t>Mover</a:t>
            </a:r>
            <a:r>
              <a:rPr lang="en-US" sz="2000" dirty="0"/>
              <a:t>: Dick Roy    Seconder: Mark Hamilton</a:t>
            </a:r>
            <a:endParaRPr lang="en-US" dirty="0"/>
          </a:p>
          <a:p>
            <a:pPr marL="457200" lvl="1" indent="-400050"/>
            <a:r>
              <a:rPr lang="en-US" dirty="0"/>
              <a:t>Vote:  </a:t>
            </a:r>
            <a:r>
              <a:rPr lang="en-US" dirty="0" smtClean="0"/>
              <a:t>7-0-2</a:t>
            </a:r>
          </a:p>
          <a:p>
            <a:pPr marL="0" indent="-400050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79DB56-C54D-4700-A77E-3F886BE74F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66352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4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ARC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76640</TotalTime>
  <Words>888</Words>
  <Application>Microsoft Office PowerPoint</Application>
  <PresentationFormat>On-screen Show (4:3)</PresentationFormat>
  <Paragraphs>156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Default Design</vt:lpstr>
      <vt:lpstr>Document</vt:lpstr>
      <vt:lpstr>802.11 January 2014 WG Motions</vt:lpstr>
      <vt:lpstr>Abstract</vt:lpstr>
      <vt:lpstr>Wednesday</vt:lpstr>
      <vt:lpstr>Motion</vt:lpstr>
      <vt:lpstr>TGak May Ad Hoc Meeting</vt:lpstr>
      <vt:lpstr>Friday</vt:lpstr>
      <vt:lpstr>WG Telecons</vt:lpstr>
      <vt:lpstr>PowerPoint Presentation</vt:lpstr>
      <vt:lpstr>ARC SC</vt:lpstr>
      <vt:lpstr>PowerPoint Presentation</vt:lpstr>
      <vt:lpstr>TGmc</vt:lpstr>
      <vt:lpstr>Motion  – Liaison to WFA</vt:lpstr>
      <vt:lpstr>HEW SG</vt:lpstr>
      <vt:lpstr>PAR Motion</vt:lpstr>
      <vt:lpstr>CSD Motion</vt:lpstr>
      <vt:lpstr>ARC new business</vt:lpstr>
      <vt:lpstr>Motion</vt:lpstr>
      <vt:lpstr>Convention on document access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1413</cp:revision>
  <cp:lastPrinted>1998-02-10T13:28:06Z</cp:lastPrinted>
  <dcterms:created xsi:type="dcterms:W3CDTF">1998-02-10T13:07:52Z</dcterms:created>
  <dcterms:modified xsi:type="dcterms:W3CDTF">2014-01-24T17:47:16Z</dcterms:modified>
</cp:coreProperties>
</file>