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69" r:id="rId2"/>
    <p:sldId id="270" r:id="rId3"/>
    <p:sldId id="274" r:id="rId4"/>
    <p:sldId id="277" r:id="rId5"/>
    <p:sldId id="276" r:id="rId6"/>
    <p:sldId id="275" r:id="rId7"/>
    <p:sldId id="271" r:id="rId8"/>
    <p:sldId id="287" r:id="rId9"/>
    <p:sldId id="278" r:id="rId10"/>
    <p:sldId id="279" r:id="rId11"/>
    <p:sldId id="280" r:id="rId12"/>
    <p:sldId id="281" r:id="rId13"/>
    <p:sldId id="282" r:id="rId14"/>
    <p:sldId id="283" r:id="rId15"/>
    <p:sldId id="284" r:id="rId16"/>
    <p:sldId id="285" r:id="rId17"/>
    <p:sldId id="286" r:id="rId18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99"/>
    <a:srgbClr val="FF9966"/>
    <a:srgbClr val="FF9933"/>
    <a:srgbClr val="FFFF00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89" autoAdjust="0"/>
    <p:restoredTop sz="86401" autoAdjust="0"/>
  </p:normalViewPr>
  <p:slideViewPr>
    <p:cSldViewPr>
      <p:cViewPr varScale="1">
        <p:scale>
          <a:sx n="90" d="100"/>
          <a:sy n="90" d="100"/>
        </p:scale>
        <p:origin x="58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728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802.11-06/0528r0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2006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802.11-06/0528r0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2006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Bruce Kraemer, Marvell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802.11-06/0528r0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2006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Kraemer, Marvell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3482353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802.11-06/0528r0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2006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Kraemer, Marvell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7628765-BB07-4236-84F8-D507B9C5330C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873472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7DD98-F148-B240-A3A6-4A5D470F01A7}" type="slidenum">
              <a:rPr lang="en-US" smtClean="0"/>
              <a:t>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January 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2804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3D3FA66A-62ED-4644-A773-A96A93BA9B1D}" type="slidenum">
              <a:rPr lang="en-US" smtClean="0"/>
              <a:pPr/>
              <a:t>10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066110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smtClean="0"/>
              <a:t>Page </a:t>
            </a:r>
            <a:fld id="{80A7F4F4-71CF-4D27-A7B9-CF240DF016C2}" type="slidenum">
              <a:rPr lang="en-US" smtClean="0"/>
              <a:pPr>
                <a:spcBef>
                  <a:spcPct val="0"/>
                </a:spcBef>
              </a:pPr>
              <a:t>12</a:t>
            </a:fld>
            <a:endParaRPr lang="en-US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158111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C673410D-71CF-4C08-BFB1-655307CBC097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3633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3D3FA66A-62ED-4644-A773-A96A93BA9B1D}" type="slidenum">
              <a:rPr lang="en-US" smtClean="0"/>
              <a:pPr/>
              <a:t>17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65997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E031F0-8644-40AC-ABB2-532CF618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9AE03E-796B-4873-946A-B6AA9F6A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4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5A483-3080-47E4-BD07-3D33495BC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DD5300-2866-4D79-87F5-BB55E78B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38C2F6-F105-433A-AAB6-76B0B679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B25F80-8C11-467D-8E41-C1B0ECC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89681A-9631-497E-ACB4-B757B37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79DB56-C54D-4700-A77E-3F886BE74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2AD29-FE18-41FA-84E3-53BD235C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75AF5-85D9-46A1-B7D8-F799CB6B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802.11-14/0144r2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0182-02-000m-liaison-to-wfa-on-reducing-use-of-cck-and-dsss.doc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2014</a:t>
            </a:r>
            <a:endParaRPr lang="en-US" sz="180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Adrian Stephens, Intel Corporation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7F5B2C40-42CD-4067-8FE4-2A631163A022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January 2014 WG Motions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2014-01-24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 smtClean="0"/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7218320"/>
              </p:ext>
            </p:extLst>
          </p:nvPr>
        </p:nvGraphicFramePr>
        <p:xfrm>
          <a:off x="533400" y="2320925"/>
          <a:ext cx="7772400" cy="260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18" name="Document" r:id="rId5" imgW="8277677" imgH="2779487" progId="Word.Document.8">
                  <p:embed/>
                </p:oleObj>
              </mc:Choice>
              <mc:Fallback>
                <p:oleObj name="Document" r:id="rId5" imgW="8277677" imgH="277948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320925"/>
                        <a:ext cx="7772400" cy="2609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dirty="0"/>
              <a:t>Mark Hamilton, </a:t>
            </a:r>
            <a:r>
              <a:rPr lang="en-US" dirty="0" smtClean="0"/>
              <a:t>Spectralink</a:t>
            </a:r>
            <a:r>
              <a:rPr lang="en-US" dirty="0"/>
              <a:t>, Corp.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89456BA8-D540-4D8D-ABFC-B66C525D07D1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endParaRPr lang="en-US" dirty="0" smtClean="0"/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7924800" cy="4953000"/>
          </a:xfrm>
        </p:spPr>
        <p:txBody>
          <a:bodyPr/>
          <a:lstStyle/>
          <a:p>
            <a:pPr lvl="0"/>
            <a:r>
              <a:rPr lang="en-GB" dirty="0"/>
              <a:t>Request that the WG chair forward comments on draft-ietf-paws-protocol-08 received in the comment collection and consolidated by ARC SC, to the IETF PAWS WG by Feb 21, 2014</a:t>
            </a:r>
            <a:r>
              <a:rPr lang="en-GB" dirty="0" smtClean="0"/>
              <a:t>.</a:t>
            </a:r>
            <a:endParaRPr lang="en-US" dirty="0"/>
          </a:p>
          <a:p>
            <a:endParaRPr lang="en-US" dirty="0"/>
          </a:p>
          <a:p>
            <a:pPr lvl="0"/>
            <a:r>
              <a:rPr lang="en-GB" dirty="0" smtClean="0"/>
              <a:t>Moved </a:t>
            </a:r>
            <a:r>
              <a:rPr lang="en-GB" dirty="0"/>
              <a:t>by </a:t>
            </a:r>
            <a:r>
              <a:rPr lang="en-GB" dirty="0" smtClean="0"/>
              <a:t>Mark Hamilton </a:t>
            </a:r>
            <a:r>
              <a:rPr lang="en-GB" dirty="0"/>
              <a:t>on behalf of </a:t>
            </a:r>
            <a:r>
              <a:rPr lang="en-GB" dirty="0" smtClean="0"/>
              <a:t>ARC SC</a:t>
            </a:r>
          </a:p>
          <a:p>
            <a:pPr lvl="0"/>
            <a:r>
              <a:rPr lang="en-GB" dirty="0" smtClean="0"/>
              <a:t>Seconded</a:t>
            </a:r>
            <a:r>
              <a:rPr lang="en-GB" smtClean="0"/>
              <a:t>: Joseph Levy</a:t>
            </a:r>
            <a:endParaRPr lang="en-GB" dirty="0" smtClean="0"/>
          </a:p>
          <a:p>
            <a:pPr lvl="0"/>
            <a:r>
              <a:rPr lang="en-GB" dirty="0" smtClean="0"/>
              <a:t>Result:</a:t>
            </a:r>
            <a:endParaRPr lang="en-US" dirty="0"/>
          </a:p>
          <a:p>
            <a:pPr lvl="0"/>
            <a:r>
              <a:rPr lang="en-GB" dirty="0" smtClean="0"/>
              <a:t>ARC SC </a:t>
            </a:r>
            <a:r>
              <a:rPr lang="en-GB" dirty="0"/>
              <a:t>vote: </a:t>
            </a:r>
            <a:endParaRPr lang="en-US" dirty="0"/>
          </a:p>
          <a:p>
            <a:pPr lvl="1"/>
            <a:r>
              <a:rPr lang="en-GB" dirty="0"/>
              <a:t>Moved: </a:t>
            </a:r>
            <a:r>
              <a:rPr lang="en-GB" dirty="0" smtClean="0"/>
              <a:t>Dorothy Stanley,  </a:t>
            </a:r>
            <a:r>
              <a:rPr lang="en-GB" dirty="0"/>
              <a:t>Seconded: </a:t>
            </a:r>
            <a:r>
              <a:rPr lang="en-GB" dirty="0" smtClean="0"/>
              <a:t>Mike Montemurro, </a:t>
            </a:r>
            <a:r>
              <a:rPr lang="en-GB" dirty="0"/>
              <a:t>Result: </a:t>
            </a:r>
            <a:r>
              <a:rPr lang="en-GB" dirty="0" smtClean="0"/>
              <a:t>12-0-0</a:t>
            </a:r>
            <a:endParaRPr lang="en-US" dirty="0"/>
          </a:p>
          <a:p>
            <a:pPr>
              <a:lnSpc>
                <a:spcPct val="90000"/>
              </a:lnSpc>
              <a:spcBef>
                <a:spcPts val="0"/>
              </a:spcBef>
            </a:pPr>
            <a:endParaRPr lang="en-US" dirty="0" smtClean="0"/>
          </a:p>
          <a:p>
            <a:pPr lvl="1">
              <a:lnSpc>
                <a:spcPct val="90000"/>
              </a:lnSpc>
              <a:spcBef>
                <a:spcPts val="0"/>
              </a:spcBef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72470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mtClean="0"/>
              <a:t>TGmc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E5CBE4F-402A-49FC-A06A-9C974296C46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625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Slide </a:t>
            </a:r>
            <a:fld id="{4B2EF219-73CF-48FC-BAC8-E42831327517}" type="slidenum">
              <a:rPr lang="en-US" sz="1200" b="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sz="1200" b="0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Motion  – Liaison to WFA</a:t>
            </a:r>
          </a:p>
        </p:txBody>
      </p:sp>
      <p:sp>
        <p:nvSpPr>
          <p:cNvPr id="122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0"/>
          </a:xfrm>
        </p:spPr>
        <p:txBody>
          <a:bodyPr/>
          <a:lstStyle/>
          <a:p>
            <a:pPr marL="342900" lvl="1" indent="-342900">
              <a:buFontTx/>
              <a:buChar char="•"/>
              <a:defRPr/>
            </a:pPr>
            <a:r>
              <a:rPr lang="en-US" altLang="en-US" b="1" dirty="0" smtClean="0"/>
              <a:t>Approve the liaison to Wi-Fi Alliance in</a:t>
            </a:r>
          </a:p>
          <a:p>
            <a:pPr lvl="1">
              <a:defRPr/>
            </a:pPr>
            <a:r>
              <a:rPr lang="en-US" altLang="en-US" b="1" dirty="0">
                <a:hlinkClick r:id="rId3"/>
              </a:rPr>
              <a:t>https://</a:t>
            </a:r>
            <a:r>
              <a:rPr lang="en-US" altLang="en-US" b="1" dirty="0" smtClean="0">
                <a:hlinkClick r:id="rId3"/>
              </a:rPr>
              <a:t>mentor.ieee.org/802.11/dcn/14/11-14-0182-02-000m-liaison-to-wfa-on-reducing-use-of-cck-and-dsss.docx</a:t>
            </a:r>
            <a:r>
              <a:rPr lang="en-US" altLang="en-US" b="1" dirty="0" smtClean="0"/>
              <a:t>    </a:t>
            </a:r>
          </a:p>
          <a:p>
            <a:pPr>
              <a:defRPr/>
            </a:pPr>
            <a:r>
              <a:rPr lang="en-US" altLang="en-US" sz="2000" dirty="0" smtClean="0"/>
              <a:t>Moved: Dorothy Stanley (on behalf of the Task Group)</a:t>
            </a:r>
          </a:p>
          <a:p>
            <a:pPr>
              <a:defRPr/>
            </a:pPr>
            <a:r>
              <a:rPr lang="en-US" altLang="en-US" sz="2000" dirty="0" smtClean="0"/>
              <a:t>Seconded: </a:t>
            </a:r>
            <a:r>
              <a:rPr lang="en-US" altLang="en-US" sz="2000" smtClean="0"/>
              <a:t>Andrew Myles</a:t>
            </a:r>
            <a:endParaRPr lang="en-US" altLang="en-US" sz="2000" dirty="0" smtClean="0"/>
          </a:p>
          <a:p>
            <a:pPr>
              <a:defRPr/>
            </a:pPr>
            <a:r>
              <a:rPr lang="en-US" altLang="en-US" sz="2000" dirty="0" smtClean="0"/>
              <a:t>Result:</a:t>
            </a:r>
          </a:p>
          <a:p>
            <a:pPr marL="0" indent="0">
              <a:buFontTx/>
              <a:buNone/>
              <a:defRPr/>
            </a:pPr>
            <a:endParaRPr lang="en-US" altLang="en-US" sz="2000" dirty="0"/>
          </a:p>
          <a:p>
            <a:pPr>
              <a:defRPr/>
            </a:pPr>
            <a:endParaRPr lang="en-US" altLang="en-US" sz="2000" dirty="0" smtClean="0"/>
          </a:p>
          <a:p>
            <a:pPr>
              <a:defRPr/>
            </a:pPr>
            <a:r>
              <a:rPr lang="en-US" altLang="en-US" sz="2000" b="0" dirty="0" smtClean="0"/>
              <a:t>TG Result: Moved: Andrew Myles, Seconded: Sean Coffey, Result: 13-0-0</a:t>
            </a:r>
          </a:p>
        </p:txBody>
      </p:sp>
    </p:spTree>
    <p:extLst>
      <p:ext uri="{BB962C8B-B14F-4D97-AF65-F5344CB8AC3E}">
        <p14:creationId xmlns:p14="http://schemas.microsoft.com/office/powerpoint/2010/main" val="1098013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mtClean="0"/>
              <a:t>HEW SG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E5CBE4F-402A-49FC-A06A-9C974296C46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9433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PAR Motion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458200" cy="4114800"/>
          </a:xfrm>
        </p:spPr>
        <p:txBody>
          <a:bodyPr/>
          <a:lstStyle/>
          <a:p>
            <a:r>
              <a:rPr lang="en-GB" dirty="0" smtClean="0"/>
              <a:t>Believing that the PAR contained in the document referenced below meets IEEE-SA guidelines,</a:t>
            </a:r>
            <a:endParaRPr lang="en-CA" dirty="0" smtClean="0"/>
          </a:p>
          <a:p>
            <a:r>
              <a:rPr lang="en-GB" dirty="0" smtClean="0"/>
              <a:t>Request that the PAR contained in 11-14/0165r0 be posted to the IEEE 802 Executive Committee (EC) agenda for WG 802 preview and EC approval to submit to </a:t>
            </a:r>
            <a:r>
              <a:rPr lang="en-GB" dirty="0" err="1" smtClean="0"/>
              <a:t>NesCom</a:t>
            </a:r>
            <a:r>
              <a:rPr lang="en-GB" dirty="0" smtClean="0"/>
              <a:t>.</a:t>
            </a:r>
            <a:endParaRPr lang="en-CA" dirty="0" smtClean="0"/>
          </a:p>
          <a:p>
            <a:r>
              <a:rPr lang="en-GB" dirty="0" smtClean="0"/>
              <a:t>Moved by: Osama </a:t>
            </a:r>
            <a:r>
              <a:rPr lang="en-GB" dirty="0" err="1" smtClean="0"/>
              <a:t>Aboul-Magd</a:t>
            </a:r>
            <a:r>
              <a:rPr lang="en-GB" dirty="0" smtClean="0"/>
              <a:t> on behalf of HEW SG</a:t>
            </a:r>
            <a:endParaRPr lang="en-CA" dirty="0" smtClean="0"/>
          </a:p>
          <a:p>
            <a:r>
              <a:rPr lang="en-GB" dirty="0" smtClean="0"/>
              <a:t>Seconded: Stephen McCann</a:t>
            </a:r>
          </a:p>
          <a:p>
            <a:r>
              <a:rPr lang="en-GB" dirty="0" smtClean="0"/>
              <a:t>Result:</a:t>
            </a:r>
          </a:p>
          <a:p>
            <a:r>
              <a:rPr lang="en-GB" dirty="0" smtClean="0"/>
              <a:t>HEW SG vote: </a:t>
            </a:r>
            <a:endParaRPr lang="en-CA" dirty="0" smtClean="0"/>
          </a:p>
          <a:p>
            <a:pPr lvl="1"/>
            <a:r>
              <a:rPr lang="en-GB" dirty="0" smtClean="0"/>
              <a:t>Moved: Stuart Kerry,  Seconded: Rakesh Taori, Result: 126-0-1</a:t>
            </a:r>
          </a:p>
          <a:p>
            <a:pPr marL="0" indent="0">
              <a:buNone/>
            </a:pPr>
            <a:endParaRPr lang="en-CA" dirty="0" smtClean="0"/>
          </a:p>
          <a:p>
            <a:endParaRPr lang="en-CA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348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BCCE75B-3276-4F92-B266-35FAA3A03343}" type="slidenum">
              <a:rPr lang="en-US" smtClean="0"/>
              <a:pPr/>
              <a:t>14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74376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CSD Motion</a:t>
            </a: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8153400" cy="4724400"/>
          </a:xfrm>
        </p:spPr>
        <p:txBody>
          <a:bodyPr/>
          <a:lstStyle/>
          <a:p>
            <a:r>
              <a:rPr lang="en-GB" dirty="0" smtClean="0"/>
              <a:t>Believing that the criteria for standard development (CSD) contained in the document referenced below meets IEEE 802 guidelines,</a:t>
            </a:r>
            <a:endParaRPr lang="en-CA" dirty="0" smtClean="0"/>
          </a:p>
          <a:p>
            <a:r>
              <a:rPr lang="en-GB" dirty="0" smtClean="0"/>
              <a:t>Request that the CSD contained in 11-14/0169r0 be posted to the IEEE 802 Executive Committee (EC) agenda for WG 802 preview and EC approval.</a:t>
            </a:r>
            <a:endParaRPr lang="en-CA" dirty="0" smtClean="0"/>
          </a:p>
          <a:p>
            <a:r>
              <a:rPr lang="en-GB" dirty="0" smtClean="0"/>
              <a:t>Moved by: Osama </a:t>
            </a:r>
            <a:r>
              <a:rPr lang="en-GB" dirty="0" err="1" smtClean="0"/>
              <a:t>Aboul-Magd</a:t>
            </a:r>
            <a:r>
              <a:rPr lang="en-GB" dirty="0" smtClean="0"/>
              <a:t> on behalf of HEW SG</a:t>
            </a:r>
          </a:p>
          <a:p>
            <a:r>
              <a:rPr lang="en-GB" dirty="0" smtClean="0"/>
              <a:t>Seconded: </a:t>
            </a:r>
            <a:r>
              <a:rPr lang="en-GB" smtClean="0"/>
              <a:t>Stephen McCann</a:t>
            </a:r>
            <a:endParaRPr lang="en-GB" dirty="0" smtClean="0"/>
          </a:p>
          <a:p>
            <a:r>
              <a:rPr lang="en-GB" dirty="0" smtClean="0"/>
              <a:t>Result:</a:t>
            </a:r>
            <a:endParaRPr lang="en-CA" dirty="0" smtClean="0"/>
          </a:p>
          <a:p>
            <a:r>
              <a:rPr lang="en-GB" dirty="0" smtClean="0"/>
              <a:t>HEW SG vote: </a:t>
            </a:r>
            <a:endParaRPr lang="en-CA" dirty="0" smtClean="0"/>
          </a:p>
          <a:p>
            <a:pPr lvl="1"/>
            <a:r>
              <a:rPr lang="en-GB" dirty="0" smtClean="0"/>
              <a:t>Moved: Rakesh Taori,  Seconded: </a:t>
            </a:r>
            <a:r>
              <a:rPr lang="en-GB" dirty="0" err="1" smtClean="0"/>
              <a:t>Yasu</a:t>
            </a:r>
            <a:r>
              <a:rPr lang="en-GB" dirty="0" smtClean="0"/>
              <a:t> Inoue , Result: 99-0-0</a:t>
            </a:r>
          </a:p>
          <a:p>
            <a:endParaRPr lang="en-CA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378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E8BA1800-B622-4994-A564-A696A2E36EF1}" type="slidenum">
              <a:rPr lang="en-US" smtClean="0"/>
              <a:pPr/>
              <a:t>15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116002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mtClean="0"/>
              <a:t>ARC new business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E5CBE4F-402A-49FC-A06A-9C974296C46D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3924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dirty="0"/>
              <a:t>Mark Hamilton, </a:t>
            </a:r>
            <a:r>
              <a:rPr lang="en-US" dirty="0" smtClean="0"/>
              <a:t>Spectralink</a:t>
            </a:r>
            <a:r>
              <a:rPr lang="en-US" dirty="0"/>
              <a:t>, Corp.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89456BA8-D540-4D8D-ABFC-B66C525D07D1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smtClean="0"/>
              <a:t>Motion</a:t>
            </a:r>
            <a:endParaRPr lang="en-US" dirty="0" smtClean="0"/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7924800" cy="4953000"/>
          </a:xfrm>
        </p:spPr>
        <p:txBody>
          <a:bodyPr/>
          <a:lstStyle/>
          <a:p>
            <a:pPr lvl="0"/>
            <a:r>
              <a:rPr lang="en-GB" dirty="0"/>
              <a:t>Request that the WG chair forward </a:t>
            </a:r>
            <a:r>
              <a:rPr lang="en-GB" dirty="0" smtClean="0"/>
              <a:t>the letter in 11-14/173r0 to the IEEE 1588 Chair, on behalf of the 802.11 WG and grant the WG chair </a:t>
            </a:r>
            <a:r>
              <a:rPr lang="en-GB" smtClean="0"/>
              <a:t>editorial license</a:t>
            </a:r>
            <a:r>
              <a:rPr lang="en-GB" dirty="0" smtClean="0"/>
              <a:t>.</a:t>
            </a:r>
            <a:endParaRPr lang="en-US" dirty="0"/>
          </a:p>
          <a:p>
            <a:endParaRPr lang="en-US" dirty="0"/>
          </a:p>
          <a:p>
            <a:pPr lvl="0"/>
            <a:r>
              <a:rPr lang="en-GB" dirty="0" smtClean="0"/>
              <a:t>Moved: Mark Hamilton </a:t>
            </a:r>
            <a:endParaRPr lang="en-US" dirty="0"/>
          </a:p>
          <a:p>
            <a:pPr lvl="0"/>
            <a:r>
              <a:rPr lang="en-GB" dirty="0" smtClean="0"/>
              <a:t>Seconded</a:t>
            </a:r>
            <a:r>
              <a:rPr lang="en-GB" dirty="0"/>
              <a:t>: </a:t>
            </a:r>
            <a:r>
              <a:rPr lang="en-GB" dirty="0" smtClean="0"/>
              <a:t>Joseph Levy</a:t>
            </a:r>
          </a:p>
          <a:p>
            <a:pPr lvl="0"/>
            <a:r>
              <a:rPr lang="en-GB" dirty="0" smtClean="0"/>
              <a:t>Result</a:t>
            </a:r>
            <a:r>
              <a:rPr lang="en-GB" dirty="0"/>
              <a:t>: </a:t>
            </a:r>
            <a:endParaRPr lang="en-US" dirty="0"/>
          </a:p>
          <a:p>
            <a:pPr>
              <a:lnSpc>
                <a:spcPct val="90000"/>
              </a:lnSpc>
              <a:spcBef>
                <a:spcPts val="0"/>
              </a:spcBef>
            </a:pPr>
            <a:endParaRPr lang="en-US" dirty="0" smtClean="0"/>
          </a:p>
          <a:p>
            <a:pPr lvl="1">
              <a:lnSpc>
                <a:spcPct val="90000"/>
              </a:lnSpc>
              <a:spcBef>
                <a:spcPts val="0"/>
              </a:spcBef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96063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2014</a:t>
            </a:r>
            <a:endParaRPr lang="en-US" sz="180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Adrian Stephens, Intel Corporation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53349FF6-67AE-4871-A670-E3D21006EF30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 smtClean="0"/>
              <a:t>This document is a composite of all 802.11 sub-group motions that are to be brought to the January 2014 802.11 WG plenary meetings.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Wednesday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391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Motion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dirty="0" smtClean="0"/>
              <a:t>Submit </a:t>
            </a:r>
            <a:r>
              <a:rPr lang="en-US" dirty="0"/>
              <a:t>802.11REG SC document </a:t>
            </a:r>
            <a:r>
              <a:rPr lang="en-US" dirty="0" smtClean="0"/>
              <a:t>11-14/25r5 to </a:t>
            </a:r>
            <a:r>
              <a:rPr lang="en-US" dirty="0"/>
              <a:t>802.18 and subsequent forwarding to the </a:t>
            </a:r>
            <a:r>
              <a:rPr lang="en-US" dirty="0" smtClean="0"/>
              <a:t>FCC.</a:t>
            </a:r>
            <a:endParaRPr lang="en-US" dirty="0"/>
          </a:p>
          <a:p>
            <a:r>
              <a:rPr lang="en-US" dirty="0" smtClean="0"/>
              <a:t>Moved: REG SC</a:t>
            </a:r>
          </a:p>
          <a:p>
            <a:r>
              <a:rPr lang="en-US" dirty="0" smtClean="0"/>
              <a:t>Seconded: Stuart Kerry</a:t>
            </a:r>
          </a:p>
          <a:p>
            <a:r>
              <a:rPr lang="en-US" dirty="0" smtClean="0"/>
              <a:t>Result: passes without objection</a:t>
            </a:r>
          </a:p>
          <a:p>
            <a:endParaRPr lang="en-US" dirty="0" smtClean="0"/>
          </a:p>
          <a:p>
            <a:r>
              <a:rPr lang="en-US" dirty="0" smtClean="0"/>
              <a:t>In REG SC</a:t>
            </a:r>
            <a:endParaRPr lang="en-US" dirty="0"/>
          </a:p>
          <a:p>
            <a:pPr lvl="1"/>
            <a:r>
              <a:rPr lang="en-US" dirty="0" smtClean="0"/>
              <a:t>Moved</a:t>
            </a:r>
            <a:r>
              <a:rPr lang="en-US" dirty="0"/>
              <a:t>: John </a:t>
            </a:r>
            <a:r>
              <a:rPr lang="en-US" dirty="0" err="1"/>
              <a:t>Notor</a:t>
            </a:r>
            <a:r>
              <a:rPr lang="en-US" dirty="0"/>
              <a:t>    Second: Stephen McCann</a:t>
            </a:r>
          </a:p>
          <a:p>
            <a:pPr lvl="1"/>
            <a:r>
              <a:rPr lang="en-US" dirty="0"/>
              <a:t>Y - 22</a:t>
            </a:r>
          </a:p>
          <a:p>
            <a:pPr lvl="1"/>
            <a:r>
              <a:rPr lang="en-US" dirty="0"/>
              <a:t>N - 0</a:t>
            </a:r>
          </a:p>
          <a:p>
            <a:pPr lvl="1"/>
            <a:r>
              <a:rPr lang="en-US" dirty="0"/>
              <a:t>A - 0</a:t>
            </a:r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838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TGak</a:t>
            </a:r>
            <a:r>
              <a:rPr lang="en-US" dirty="0" smtClean="0"/>
              <a:t> May Ad Hoc Meeting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/>
          <a:lstStyle/>
          <a:p>
            <a:pPr marL="342900" lvl="1" indent="-342900">
              <a:buFont typeface="Arial"/>
              <a:buChar char="•"/>
            </a:pPr>
            <a:r>
              <a:rPr lang="en-US" dirty="0" smtClean="0"/>
              <a:t>Motion:</a:t>
            </a:r>
          </a:p>
          <a:p>
            <a:pPr marL="742950" lvl="2" indent="-342900"/>
            <a:r>
              <a:rPr lang="en-US" dirty="0" smtClean="0"/>
              <a:t>Authorize </a:t>
            </a:r>
            <a:r>
              <a:rPr lang="en-US" dirty="0" err="1" smtClean="0"/>
              <a:t>TGak</a:t>
            </a:r>
            <a:r>
              <a:rPr lang="en-US" dirty="0" smtClean="0"/>
              <a:t> to hold an ad hoc meeting in Hawaii at the end of the week before the Waikoloa meeting in May for the purpose of developing draft improvements and comment resolutions.</a:t>
            </a:r>
          </a:p>
          <a:p>
            <a:pPr marL="0" indent="-400050"/>
            <a:r>
              <a:rPr lang="en-US" sz="2800" dirty="0" smtClean="0"/>
              <a:t>Moved:  Donald Eastlake 3</a:t>
            </a:r>
            <a:r>
              <a:rPr lang="en-US" sz="2800" baseline="30000" dirty="0" smtClean="0"/>
              <a:t>rd</a:t>
            </a:r>
            <a:r>
              <a:rPr lang="en-US" sz="2800" dirty="0" smtClean="0"/>
              <a:t> on behalf of </a:t>
            </a:r>
            <a:r>
              <a:rPr lang="en-US" sz="2800" dirty="0" err="1" smtClean="0"/>
              <a:t>TGak</a:t>
            </a:r>
            <a:endParaRPr lang="en-US" sz="2800" dirty="0" smtClean="0"/>
          </a:p>
          <a:p>
            <a:pPr marL="0" indent="-400050"/>
            <a:r>
              <a:rPr lang="en-US" sz="2800" dirty="0" smtClean="0"/>
              <a:t>Result: passes without object</a:t>
            </a:r>
          </a:p>
          <a:p>
            <a:pPr marL="0" indent="-400050"/>
            <a:endParaRPr lang="en-US" sz="2800" dirty="0"/>
          </a:p>
          <a:p>
            <a:pPr marL="0" indent="-400050"/>
            <a:endParaRPr lang="en-US" sz="2800" dirty="0" smtClean="0"/>
          </a:p>
          <a:p>
            <a:pPr marL="0" indent="-400050"/>
            <a:r>
              <a:rPr lang="en-US" dirty="0" smtClean="0"/>
              <a:t>In the TG: </a:t>
            </a:r>
            <a:r>
              <a:rPr lang="en-US" sz="2000" dirty="0" smtClean="0"/>
              <a:t>Mover</a:t>
            </a:r>
            <a:r>
              <a:rPr lang="en-US" sz="2000" dirty="0"/>
              <a:t>: Dick Roy    Seconder: Mark Hamilton</a:t>
            </a:r>
            <a:endParaRPr lang="en-US" dirty="0"/>
          </a:p>
          <a:p>
            <a:pPr marL="457200" lvl="1" indent="-400050"/>
            <a:r>
              <a:rPr lang="en-US" dirty="0"/>
              <a:t>Vote:  </a:t>
            </a:r>
            <a:r>
              <a:rPr lang="en-US" dirty="0" smtClean="0"/>
              <a:t>7-0-2</a:t>
            </a:r>
          </a:p>
          <a:p>
            <a:pPr marL="0" indent="-400050"/>
            <a:endParaRPr lang="en-US" dirty="0" smtClean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705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Friday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54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WG </a:t>
            </a:r>
            <a:r>
              <a:rPr lang="en-GB" dirty="0" err="1" smtClean="0"/>
              <a:t>Telecons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E5CBE4F-402A-49FC-A06A-9C974296C46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242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979DB56-C54D-4700-A77E-3F886BE74F7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219200"/>
            <a:ext cx="8663526" cy="434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59402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mtClean="0"/>
              <a:t>ARC SC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E5CBE4F-402A-49FC-A06A-9C974296C46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919618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76492</TotalTime>
  <Words>698</Words>
  <Application>Microsoft Office PowerPoint</Application>
  <PresentationFormat>On-screen Show (4:3)</PresentationFormat>
  <Paragraphs>138</Paragraphs>
  <Slides>17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Times New Roman</vt:lpstr>
      <vt:lpstr>Default Design</vt:lpstr>
      <vt:lpstr>Document</vt:lpstr>
      <vt:lpstr>802.11 January 2014 WG Motions</vt:lpstr>
      <vt:lpstr>Abstract</vt:lpstr>
      <vt:lpstr>Wednesday</vt:lpstr>
      <vt:lpstr>Motion</vt:lpstr>
      <vt:lpstr>TGak May Ad Hoc Meeting</vt:lpstr>
      <vt:lpstr>Friday</vt:lpstr>
      <vt:lpstr>WG Telecons</vt:lpstr>
      <vt:lpstr>PowerPoint Presentation</vt:lpstr>
      <vt:lpstr>ARC SC</vt:lpstr>
      <vt:lpstr>PowerPoint Presentation</vt:lpstr>
      <vt:lpstr>TGmc</vt:lpstr>
      <vt:lpstr>Motion  – Liaison to WFA</vt:lpstr>
      <vt:lpstr>HEW SG</vt:lpstr>
      <vt:lpstr>PAR Motion</vt:lpstr>
      <vt:lpstr>CSD Motion</vt:lpstr>
      <vt:lpstr>ARC new business</vt:lpstr>
      <vt:lpstr>Motion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Closing Plenary Motions</dc:title>
  <dc:creator>Adrian Stephens</dc:creator>
  <cp:lastModifiedBy>Stephens, Adrian P</cp:lastModifiedBy>
  <cp:revision>1408</cp:revision>
  <cp:lastPrinted>1998-02-10T13:28:06Z</cp:lastPrinted>
  <dcterms:created xsi:type="dcterms:W3CDTF">1998-02-10T13:07:52Z</dcterms:created>
  <dcterms:modified xsi:type="dcterms:W3CDTF">2014-01-24T04:53:51Z</dcterms:modified>
</cp:coreProperties>
</file>