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7" r:id="rId5"/>
    <p:sldId id="276" r:id="rId6"/>
    <p:sldId id="275" r:id="rId7"/>
    <p:sldId id="271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68" d="100"/>
          <a:sy n="68" d="100"/>
        </p:scale>
        <p:origin x="4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DD98-F148-B240-A3A6-4A5D470F01A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802.11-14/0144r1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8277677" imgH="2779487" progId="Word.Document.8">
                  <p:embed/>
                </p:oleObj>
              </mc:Choice>
              <mc:Fallback>
                <p:oleObj name="Document" r:id="rId4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January 2014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Submit </a:t>
            </a:r>
            <a:r>
              <a:rPr lang="en-US" dirty="0"/>
              <a:t>802.11REG SC document </a:t>
            </a:r>
            <a:r>
              <a:rPr lang="en-US" dirty="0" smtClean="0"/>
              <a:t>11-14/25r5 to </a:t>
            </a:r>
            <a:r>
              <a:rPr lang="en-US" dirty="0"/>
              <a:t>802.18 and subsequent forwarding to the </a:t>
            </a:r>
            <a:r>
              <a:rPr lang="en-US" dirty="0" smtClean="0"/>
              <a:t>FCC.</a:t>
            </a:r>
            <a:endParaRPr lang="en-US" dirty="0"/>
          </a:p>
          <a:p>
            <a:r>
              <a:rPr lang="en-US" dirty="0" smtClean="0"/>
              <a:t>Moved: REG SC</a:t>
            </a:r>
          </a:p>
          <a:p>
            <a:r>
              <a:rPr lang="en-US" dirty="0" smtClean="0"/>
              <a:t>Seconded: Stuart Kerry</a:t>
            </a:r>
          </a:p>
          <a:p>
            <a:r>
              <a:rPr lang="en-US" dirty="0" smtClean="0"/>
              <a:t>Result: passes without objection</a:t>
            </a:r>
          </a:p>
          <a:p>
            <a:endParaRPr lang="en-US" dirty="0" smtClean="0"/>
          </a:p>
          <a:p>
            <a:r>
              <a:rPr lang="en-US" dirty="0" smtClean="0"/>
              <a:t>In REG SC</a:t>
            </a:r>
            <a:endParaRPr lang="en-US" dirty="0"/>
          </a:p>
          <a:p>
            <a:pPr lvl="1"/>
            <a:r>
              <a:rPr lang="en-US" dirty="0" smtClean="0"/>
              <a:t>Moved</a:t>
            </a:r>
            <a:r>
              <a:rPr lang="en-US" dirty="0"/>
              <a:t>: John </a:t>
            </a:r>
            <a:r>
              <a:rPr lang="en-US" dirty="0" err="1"/>
              <a:t>Notor</a:t>
            </a:r>
            <a:r>
              <a:rPr lang="en-US" dirty="0"/>
              <a:t>    Second: Stephen McCann</a:t>
            </a:r>
          </a:p>
          <a:p>
            <a:pPr lvl="1"/>
            <a:r>
              <a:rPr lang="en-US" dirty="0"/>
              <a:t>Y - 22</a:t>
            </a:r>
          </a:p>
          <a:p>
            <a:pPr lvl="1"/>
            <a:r>
              <a:rPr lang="en-US" dirty="0"/>
              <a:t>N - 0</a:t>
            </a:r>
          </a:p>
          <a:p>
            <a:pPr lvl="1"/>
            <a:r>
              <a:rPr lang="en-US" dirty="0"/>
              <a:t>A - 0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Ad Hoc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Motion:</a:t>
            </a:r>
          </a:p>
          <a:p>
            <a:pPr marL="742950" lvl="2" indent="-342900"/>
            <a:r>
              <a:rPr lang="en-US" dirty="0" smtClean="0"/>
              <a:t>Authorize </a:t>
            </a:r>
            <a:r>
              <a:rPr lang="en-US" dirty="0" err="1" smtClean="0"/>
              <a:t>TGak</a:t>
            </a:r>
            <a:r>
              <a:rPr lang="en-US" dirty="0" smtClean="0"/>
              <a:t> to hold an ad hoc meeting in Hawaii at the end of the week before the Waikoloa meeting in May for the purpose of developing draft improvements and comment resolutions.</a:t>
            </a:r>
          </a:p>
          <a:p>
            <a:pPr marL="0" indent="-400050"/>
            <a:r>
              <a:rPr lang="en-US" sz="2800" dirty="0" smtClean="0"/>
              <a:t>Moved:  Donald Eastlake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TGak</a:t>
            </a:r>
            <a:endParaRPr lang="en-US" sz="2800" dirty="0" smtClean="0"/>
          </a:p>
          <a:p>
            <a:pPr marL="0" indent="-400050"/>
            <a:r>
              <a:rPr lang="en-US" sz="2800" dirty="0" smtClean="0"/>
              <a:t>Result: </a:t>
            </a:r>
            <a:r>
              <a:rPr lang="en-US" sz="2800" dirty="0" smtClean="0"/>
              <a:t>passes without object</a:t>
            </a:r>
            <a:endParaRPr lang="en-US" sz="2800" dirty="0" smtClean="0"/>
          </a:p>
          <a:p>
            <a:pPr marL="0" indent="-400050"/>
            <a:endParaRPr lang="en-US" sz="2800" dirty="0"/>
          </a:p>
          <a:p>
            <a:pPr marL="0" indent="-400050"/>
            <a:endParaRPr lang="en-US" sz="2800" dirty="0" smtClean="0"/>
          </a:p>
          <a:p>
            <a:pPr marL="0" indent="-400050"/>
            <a:r>
              <a:rPr lang="en-US" dirty="0" smtClean="0"/>
              <a:t>In the TG: </a:t>
            </a:r>
            <a:r>
              <a:rPr lang="en-US" sz="2000" dirty="0" smtClean="0"/>
              <a:t>Mover</a:t>
            </a:r>
            <a:r>
              <a:rPr lang="en-US" sz="2000" dirty="0"/>
              <a:t>: Dick Roy    Seconder: Mark Hamilton</a:t>
            </a:r>
            <a:endParaRPr lang="en-US" dirty="0"/>
          </a:p>
          <a:p>
            <a:pPr marL="457200" lvl="1" indent="-400050"/>
            <a:r>
              <a:rPr lang="en-US" dirty="0"/>
              <a:t>Vote:  </a:t>
            </a:r>
            <a:r>
              <a:rPr lang="en-US" dirty="0" smtClean="0"/>
              <a:t>7-0-2</a:t>
            </a:r>
          </a:p>
          <a:p>
            <a:pPr marL="0" indent="-400050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76490</TotalTime>
  <Words>237</Words>
  <Application>Microsoft Office PowerPoint</Application>
  <PresentationFormat>On-screen Show (4:3)</PresentationFormat>
  <Paragraphs>56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Default Design</vt:lpstr>
      <vt:lpstr>Microsoft Word 97 - 2003 Document</vt:lpstr>
      <vt:lpstr>802.11 January 2014 WG Motions</vt:lpstr>
      <vt:lpstr>Abstract</vt:lpstr>
      <vt:lpstr>Wednesday</vt:lpstr>
      <vt:lpstr>Motion</vt:lpstr>
      <vt:lpstr>TGak May Ad Hoc Meeting</vt:lpstr>
      <vt:lpstr>Friday</vt:lpstr>
      <vt:lpstr>WG Telecons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1405</cp:revision>
  <cp:lastPrinted>1998-02-10T13:28:06Z</cp:lastPrinted>
  <dcterms:created xsi:type="dcterms:W3CDTF">1998-02-10T13:07:52Z</dcterms:created>
  <dcterms:modified xsi:type="dcterms:W3CDTF">2014-01-22T20:15:58Z</dcterms:modified>
</cp:coreProperties>
</file>