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0" r:id="rId3"/>
    <p:sldId id="274" r:id="rId4"/>
    <p:sldId id="276" r:id="rId5"/>
    <p:sldId id="275" r:id="rId6"/>
    <p:sldId id="271" r:id="rId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9" autoAdjust="0"/>
    <p:restoredTop sz="86401" autoAdjust="0"/>
  </p:normalViewPr>
  <p:slideViewPr>
    <p:cSldViewPr>
      <p:cViewPr varScale="1">
        <p:scale>
          <a:sx n="95" d="100"/>
          <a:sy n="95" d="100"/>
        </p:scale>
        <p:origin x="192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7DD98-F148-B240-A3A6-4A5D470F01A7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280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802.11-14/0144r0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January 2014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2014-01-22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345231"/>
              </p:ext>
            </p:extLst>
          </p:nvPr>
        </p:nvGraphicFramePr>
        <p:xfrm>
          <a:off x="533400" y="232092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2092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January 2014 802.11 WG plenary meetings.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May Ad Hoc Meeting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342900" lvl="1" indent="-342900">
              <a:buFont typeface="Arial"/>
              <a:buChar char="•"/>
            </a:pPr>
            <a:r>
              <a:rPr lang="en-US" dirty="0" smtClean="0"/>
              <a:t>Motion:</a:t>
            </a:r>
          </a:p>
          <a:p>
            <a:pPr marL="742950" lvl="2" indent="-342900"/>
            <a:r>
              <a:rPr lang="en-US" dirty="0" smtClean="0"/>
              <a:t>Authorize </a:t>
            </a:r>
            <a:r>
              <a:rPr lang="en-US" dirty="0" err="1" smtClean="0"/>
              <a:t>TGak</a:t>
            </a:r>
            <a:r>
              <a:rPr lang="en-US" dirty="0" smtClean="0"/>
              <a:t> to hold an ad hoc meeting in Hawaii at the end of the week before the Waikoloa meeting in May for the purpose of developing draft improvements and comment resolutions.</a:t>
            </a:r>
          </a:p>
          <a:p>
            <a:pPr marL="0" indent="-400050"/>
            <a:r>
              <a:rPr lang="en-US" sz="2800" dirty="0" smtClean="0"/>
              <a:t>Moved:  Donald Eastlake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on behalf of </a:t>
            </a:r>
            <a:r>
              <a:rPr lang="en-US" sz="2800" dirty="0" err="1" smtClean="0"/>
              <a:t>TGak</a:t>
            </a:r>
            <a:endParaRPr lang="en-US" sz="2800" dirty="0" smtClean="0"/>
          </a:p>
          <a:p>
            <a:pPr marL="0" indent="-400050"/>
            <a:r>
              <a:rPr lang="en-US" sz="2800" smtClean="0"/>
              <a:t>Result</a:t>
            </a:r>
            <a:r>
              <a:rPr lang="en-US" sz="2800" dirty="0" smtClean="0"/>
              <a:t>: </a:t>
            </a:r>
            <a:endParaRPr lang="en-US" sz="2800" dirty="0" smtClean="0"/>
          </a:p>
          <a:p>
            <a:pPr marL="0" indent="-400050"/>
            <a:endParaRPr lang="en-US" sz="2800" dirty="0"/>
          </a:p>
          <a:p>
            <a:pPr marL="0" indent="-400050"/>
            <a:endParaRPr lang="en-US" sz="2800" dirty="0" smtClean="0"/>
          </a:p>
          <a:p>
            <a:pPr marL="0" indent="-400050"/>
            <a:r>
              <a:rPr lang="en-US" dirty="0" smtClean="0"/>
              <a:t>In the TG: </a:t>
            </a:r>
            <a:r>
              <a:rPr lang="en-US" sz="2000" dirty="0" smtClean="0"/>
              <a:t>Mover</a:t>
            </a:r>
            <a:r>
              <a:rPr lang="en-US" sz="2000" dirty="0"/>
              <a:t>: Dick Roy    Seconder: Mark Hamilton</a:t>
            </a:r>
            <a:endParaRPr lang="en-US" dirty="0"/>
          </a:p>
          <a:p>
            <a:pPr marL="457200" lvl="1" indent="-400050"/>
            <a:r>
              <a:rPr lang="en-US" dirty="0"/>
              <a:t>Vote:  </a:t>
            </a:r>
            <a:r>
              <a:rPr lang="en-US" dirty="0" smtClean="0"/>
              <a:t>7-0-2</a:t>
            </a:r>
            <a:endParaRPr lang="en-US" dirty="0" smtClean="0"/>
          </a:p>
          <a:p>
            <a:pPr marL="0" indent="-400050"/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705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WG </a:t>
            </a:r>
            <a:r>
              <a:rPr lang="en-GB" dirty="0" err="1" smtClean="0"/>
              <a:t>Telecons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4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76376</TotalTime>
  <Words>177</Words>
  <Application>Microsoft Office PowerPoint</Application>
  <PresentationFormat>On-screen Show (4:3)</PresentationFormat>
  <Paragraphs>42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Default Design</vt:lpstr>
      <vt:lpstr>Document</vt:lpstr>
      <vt:lpstr>802.11 January 2014 WG Motions</vt:lpstr>
      <vt:lpstr>Abstract</vt:lpstr>
      <vt:lpstr>Wednesday</vt:lpstr>
      <vt:lpstr>TGak May Ad Hoc Meeting</vt:lpstr>
      <vt:lpstr>Friday</vt:lpstr>
      <vt:lpstr>WG Telecons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Stephens, Adrian P</cp:lastModifiedBy>
  <cp:revision>1400</cp:revision>
  <cp:lastPrinted>1998-02-10T13:28:06Z</cp:lastPrinted>
  <dcterms:created xsi:type="dcterms:W3CDTF">1998-02-10T13:07:52Z</dcterms:created>
  <dcterms:modified xsi:type="dcterms:W3CDTF">2014-01-22T02:00:44Z</dcterms:modified>
</cp:coreProperties>
</file>