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6" r:id="rId4"/>
    <p:sldId id="301" r:id="rId5"/>
    <p:sldId id="302" r:id="rId6"/>
    <p:sldId id="303" r:id="rId7"/>
    <p:sldId id="284" r:id="rId8"/>
    <p:sldId id="304" r:id="rId9"/>
    <p:sldId id="305" r:id="rId10"/>
    <p:sldId id="306" r:id="rId11"/>
    <p:sldId id="309" r:id="rId12"/>
    <p:sldId id="310" r:id="rId13"/>
    <p:sldId id="316" r:id="rId14"/>
    <p:sldId id="315" r:id="rId15"/>
    <p:sldId id="300" r:id="rId16"/>
    <p:sldId id="317" r:id="rId17"/>
    <p:sldId id="307" r:id="rId18"/>
    <p:sldId id="287" r:id="rId19"/>
    <p:sldId id="288" r:id="rId20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11-14/0136r2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144524" y="152636"/>
            <a:ext cx="93965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600" dirty="0" smtClean="0"/>
              <a:t>Beyond 802.11ad – Ultra </a:t>
            </a:r>
            <a:r>
              <a:rPr lang="en-GB" sz="2600" dirty="0" smtClean="0"/>
              <a:t>High Capacity and </a:t>
            </a:r>
            <a:br>
              <a:rPr lang="en-GB" sz="2600" dirty="0" smtClean="0"/>
            </a:br>
            <a:r>
              <a:rPr lang="en-GB" sz="2600" dirty="0" smtClean="0"/>
              <a:t>Throughput WLAN 2</a:t>
            </a:r>
            <a:r>
              <a:rPr lang="en-GB" sz="2600" baseline="30000" dirty="0" smtClean="0"/>
              <a:t>nd</a:t>
            </a:r>
            <a:r>
              <a:rPr lang="en-GB" sz="2600" dirty="0" smtClean="0"/>
              <a:t> presentation</a:t>
            </a:r>
            <a:endParaRPr lang="en-GB" sz="26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908337"/>
              </p:ext>
            </p:extLst>
          </p:nvPr>
        </p:nvGraphicFramePr>
        <p:xfrm>
          <a:off x="755576" y="1664804"/>
          <a:ext cx="7172325" cy="4426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" name="Document" r:id="rId5" imgW="8263656" imgH="6537187" progId="Word.Document.8">
                  <p:embed/>
                </p:oleObj>
              </mc:Choice>
              <mc:Fallback>
                <p:oleObj name="Document" r:id="rId5" imgW="8263656" imgH="65371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664804"/>
                        <a:ext cx="7172325" cy="442626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rate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68" y="1448780"/>
            <a:ext cx="6192570" cy="502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9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overheads at high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170676" cy="43936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NG can introduce rates as high as 100Gbps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introduced VERY low PHY overheads and low latency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3 </a:t>
            </a:r>
            <a:r>
              <a:rPr lang="en-US" sz="2400" dirty="0" err="1" smtClean="0"/>
              <a:t>uSec</a:t>
            </a:r>
            <a:r>
              <a:rPr lang="en-US" sz="2400" dirty="0" smtClean="0"/>
              <a:t>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PHY preambles including header &lt;2usec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Questions: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Will these parameters affect such high data rates?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can be done in 802.11ad NG to accommodate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3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overheads at high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architecture assumes transmissions will have to be stored on chip due to transmission retry.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chip memory will grow bigger 5 years from now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68960"/>
            <a:ext cx="4613920" cy="34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4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additions to 802.11ad NG: </a:t>
            </a:r>
            <a:r>
              <a:rPr lang="en-US" dirty="0" smtClean="0"/>
              <a:t>backhaul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a lot of industry interest in backhaul communication using 60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ISM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Phased array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Commodity Si is available (Price is lower)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Usages are targeting up to 1Km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to explore the requirements and accommodate through 802.11ad 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802.11ad-based products are shipping in the market today; more are expected to come in the near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Increasing demand for capacity and new applications are driving the desire to enhance 11ad to support these 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Technical feasibility to enhance 11ad with MIMO and channel bonding have been widely demonstrated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Suggest that 802.11 start a new SG on next generation 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1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Would you agree to form a new 802.11 SG on this topic at the </a:t>
            </a:r>
            <a:r>
              <a:rPr lang="en-US" dirty="0" smtClean="0"/>
              <a:t>May/14 </a:t>
            </a:r>
            <a:r>
              <a:rPr lang="en-US" dirty="0"/>
              <a:t>802.11 meeting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35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https://</a:t>
            </a:r>
            <a:r>
              <a:rPr lang="en-US" dirty="0" smtClean="0"/>
              <a:t>mentor.ieee.org/802.11/dcn/13/11-13-1408-01-0wng-beyond-802-11ad-ultra-high-capacity-and-tpt-wlan.pptx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284984"/>
            <a:ext cx="7770813" cy="1065213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60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at 60 GHz: can we simplify?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5724636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Reminder: 4.6 </a:t>
            </a:r>
            <a:r>
              <a:rPr lang="en-US" dirty="0" err="1" smtClean="0"/>
              <a:t>Gbps</a:t>
            </a:r>
            <a:r>
              <a:rPr lang="en-US" dirty="0" smtClean="0"/>
              <a:t> can be achieved at 13 dB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we create “spatial orthogonal </a:t>
            </a:r>
            <a:br>
              <a:rPr lang="en-US" dirty="0" smtClean="0"/>
            </a:br>
            <a:r>
              <a:rPr lang="en-US" dirty="0" smtClean="0"/>
              <a:t>streams”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diagonal channel matrix on the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60 GHz require 10 dB SNR for decoding 3Gbps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Training should be done via BF mechanism</a:t>
            </a:r>
            <a:br>
              <a:rPr lang="en-US" dirty="0" smtClean="0"/>
            </a:br>
            <a:r>
              <a:rPr lang="en-US" dirty="0" smtClean="0"/>
              <a:t>Sector sweep and 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cost/complexity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lower digital complexity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2013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295096"/>
              </p:ext>
            </p:extLst>
          </p:nvPr>
        </p:nvGraphicFramePr>
        <p:xfrm>
          <a:off x="5976156" y="1592796"/>
          <a:ext cx="2677257" cy="2091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8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156" y="1592796"/>
                        <a:ext cx="2677257" cy="20916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316573"/>
              </p:ext>
            </p:extLst>
          </p:nvPr>
        </p:nvGraphicFramePr>
        <p:xfrm>
          <a:off x="6284305" y="3681028"/>
          <a:ext cx="2248135" cy="274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9" name="Visio" r:id="rId5" imgW="5809209" imgH="7093710" progId="Visio.Drawing.11">
                  <p:embed/>
                </p:oleObj>
              </mc:Choice>
              <mc:Fallback>
                <p:oleObj name="Visio" r:id="rId5" imgW="5809209" imgH="7093710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305" y="3681028"/>
                        <a:ext cx="2248135" cy="2741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0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366" y="4005063"/>
            <a:ext cx="3739634" cy="252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Channel measurement at 60GHz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Planar array-16 elements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matrix was measured (16x16)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LOS and NLOS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Antenna channel correlation-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</a:rPr>
                          <m:t>,</m:t>
                        </m:r>
                        <m:r>
                          <a:rPr lang="en-US" sz="1400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sz="1400" i="1">
                            <a:latin typeface="Cambria Math"/>
                          </a:rPr>
                          <m:t>𝑟𝑥</m:t>
                        </m:r>
                      </m:sup>
                    </m:sSubSup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𝑟𝑥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sSubSup>
                              <m:sSub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1400" i="1">
                                    <a:latin typeface="Cambria Math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en-US" sz="1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d>
                                  <m:d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∙</m:t>
                                    </m:r>
                                    <m:sSubSup>
                                      <m:sSubSup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  <m:sup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nary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/>
                                  </a:rPr>
                                  <m:t>∙</m:t>
                                </m:r>
                                <m:sSubSup>
                                  <m:sSubSup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b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sz="1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LOS-conductive 0.996-meaning all antennas see same channel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LOS-0.724- not fully correlated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model D (IEEE 11n)- 0.4-0.5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  <a:blipFill rotWithShape="1">
                <a:blip r:embed="rId3"/>
                <a:stretch>
                  <a:fillRect l="-113" t="-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664804"/>
            <a:ext cx="4879420" cy="226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F7934343-5113-44B8-9EF3-8D142887D088" descr="F7934343-5113-44B8-9EF3-8D142887D08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0" t="10406" r="34140" b="17450"/>
          <a:stretch/>
        </p:blipFill>
        <p:spPr bwMode="auto">
          <a:xfrm rot="16200000">
            <a:off x="3518345" y="1502513"/>
            <a:ext cx="550204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76" y="1664804"/>
            <a:ext cx="3820430" cy="2580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131840" y="2611053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LOS-planar array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0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would like to continue the discussion about creating a new Study Group to </a:t>
            </a:r>
            <a:r>
              <a:rPr lang="en-GB" dirty="0"/>
              <a:t>explore modifications to the IEEE 802.11ad-2012 PHY and MAC layers, so that modes of operation in the 60 GHz band (57-66 GHz) can be enabled that are capable of a maximum throughput of at least</a:t>
            </a:r>
            <a:r>
              <a:rPr lang="en-GB" dirty="0">
                <a:solidFill>
                  <a:schemeClr val="tx1"/>
                </a:solidFill>
              </a:rPr>
              <a:t> 3</a:t>
            </a:r>
            <a:r>
              <a:rPr lang="en-GB" dirty="0" smtClean="0">
                <a:solidFill>
                  <a:schemeClr val="tx1"/>
                </a:solidFill>
              </a:rPr>
              <a:t>0 </a:t>
            </a:r>
            <a:r>
              <a:rPr lang="en-GB" dirty="0" err="1"/>
              <a:t>Gbps</a:t>
            </a:r>
            <a:r>
              <a:rPr lang="en-GB" dirty="0"/>
              <a:t> as measured at the MAC data service access point (SAP</a:t>
            </a:r>
            <a:r>
              <a:rPr lang="en-GB" dirty="0" smtClean="0"/>
              <a:t>), </a:t>
            </a:r>
            <a:r>
              <a:rPr lang="en-GB" dirty="0"/>
              <a:t>while </a:t>
            </a:r>
            <a:r>
              <a:rPr lang="en-GB" dirty="0" smtClean="0"/>
              <a:t>maintaining the excellent capacity attribute of the 60GHz band.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attributes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Antenna arrays at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operating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Capacity at 60GHz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</a:t>
            </a:r>
            <a:r>
              <a:rPr lang="en-US" dirty="0"/>
              <a:t>generation (NG) 802.11ad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data rates usages reminder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Methods for increasing the TPT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innovation for next generation 802.11ad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1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60GHz has very 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mm compared to 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Due to the low footprint, 60GHz communication can use antenna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Many advantages of using antenna array in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link margin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directivity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Implementation wise: higher efficiency when trying to get high EIRP numbers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0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high rate is a result of using high BW (1.76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operating SNR for 4.6Gbps is  lower than 14 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1727684" y="3328752"/>
            <a:ext cx="5312697" cy="2407817"/>
            <a:chOff x="170954" y="1364776"/>
            <a:chExt cx="8453603" cy="3643949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954" y="1364776"/>
              <a:ext cx="8453603" cy="3630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Oval 9"/>
            <p:cNvSpPr/>
            <p:nvPr/>
          </p:nvSpPr>
          <p:spPr bwMode="auto">
            <a:xfrm>
              <a:off x="6564572" y="3916904"/>
              <a:ext cx="996287" cy="1091821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998560" y="3862316"/>
              <a:ext cx="996287" cy="1132763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4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attributes: capacity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Directivity and low operating SNR are fantastic attributes to increase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60GHz can significantly increase network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Directivity in many situations dramatically reduces or eliminates OBSS </a:t>
            </a:r>
            <a:r>
              <a:rPr lang="en-CA" dirty="0" smtClean="0"/>
              <a:t>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Low operating SNR means better resilience to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We have shown amazing numbers of spatial reuse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Simulation from 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pic>
        <p:nvPicPr>
          <p:cNvPr id="12" name="Picture 1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4797152"/>
            <a:ext cx="3292600" cy="184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9784" y="5382157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48 pairs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Hall size 20x20x2.5 meters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48188"/>
            <a:ext cx="3682789" cy="168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67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8" y="3068960"/>
            <a:ext cx="7770813" cy="1065213"/>
          </a:xfrm>
        </p:spPr>
        <p:txBody>
          <a:bodyPr/>
          <a:lstStyle/>
          <a:p>
            <a:r>
              <a:rPr lang="en-US" sz="4000" dirty="0" smtClean="0"/>
              <a:t>Next Generation 802.11ad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9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34" y="908720"/>
            <a:ext cx="7416824" cy="5562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9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increasing the TPT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bonding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have suggested 2 additional BW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Double channel-5.28GHz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Quadruple channel-10.56GHz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We have shown technology feasibility of such an analog FE today.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Marinating low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MIMO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“Traditional MIMO”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“Spatial orthogonal MIMO”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For receiver simplification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Shown channel measurement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792787"/>
              </p:ext>
            </p:extLst>
          </p:nvPr>
        </p:nvGraphicFramePr>
        <p:xfrm>
          <a:off x="5616116" y="4113076"/>
          <a:ext cx="2676525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116" y="4113076"/>
                        <a:ext cx="2676525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7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24846</TotalTime>
  <Words>881</Words>
  <Application>Microsoft Office PowerPoint</Application>
  <PresentationFormat>On-screen Show (4:3)</PresentationFormat>
  <Paragraphs>160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802-11-Submission</vt:lpstr>
      <vt:lpstr>Document</vt:lpstr>
      <vt:lpstr>Visio</vt:lpstr>
      <vt:lpstr>Beyond 802.11ad – Ultra High Capacity and  Throughput WLAN 2nd presentation</vt:lpstr>
      <vt:lpstr>Abstract</vt:lpstr>
      <vt:lpstr>Agenda</vt:lpstr>
      <vt:lpstr>802.11ad attributes (1)</vt:lpstr>
      <vt:lpstr>802.11ad attributes (2)</vt:lpstr>
      <vt:lpstr>802.11ad attributes: capacity (3)</vt:lpstr>
      <vt:lpstr>Next Generation 802.11ad</vt:lpstr>
      <vt:lpstr>PowerPoint Presentation</vt:lpstr>
      <vt:lpstr>Methods for increasing the TPT</vt:lpstr>
      <vt:lpstr>Example: rate table</vt:lpstr>
      <vt:lpstr>Protocol overheads at high rates</vt:lpstr>
      <vt:lpstr>Protocol overheads at high rates</vt:lpstr>
      <vt:lpstr>Possible additions to 802.11ad NG: backhaul support</vt:lpstr>
      <vt:lpstr>Summary</vt:lpstr>
      <vt:lpstr>Straw polls</vt:lpstr>
      <vt:lpstr>References</vt:lpstr>
      <vt:lpstr>Backup</vt:lpstr>
      <vt:lpstr>MIMO at 60 GHz: can we simplify?</vt:lpstr>
      <vt:lpstr>MIMO Channel measurement at 60GHz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Gal Basson</cp:lastModifiedBy>
  <cp:revision>224</cp:revision>
  <cp:lastPrinted>2013-03-13T01:06:54Z</cp:lastPrinted>
  <dcterms:created xsi:type="dcterms:W3CDTF">2013-02-25T08:14:14Z</dcterms:created>
  <dcterms:modified xsi:type="dcterms:W3CDTF">2014-01-22T22:07:05Z</dcterms:modified>
</cp:coreProperties>
</file>