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257" r:id="rId3"/>
    <p:sldId id="265" r:id="rId4"/>
    <p:sldId id="280" r:id="rId5"/>
    <p:sldId id="281" r:id="rId6"/>
    <p:sldId id="282" r:id="rId7"/>
    <p:sldId id="283" r:id="rId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1016" autoAdjust="0"/>
  </p:normalViewPr>
  <p:slideViewPr>
    <p:cSldViewPr>
      <p:cViewPr varScale="1">
        <p:scale>
          <a:sx n="72" d="100"/>
          <a:sy n="72" d="100"/>
        </p:scale>
        <p:origin x="1762" y="6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21-Jan-14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12155590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60877434"/>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625489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35969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35508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952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584311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91111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47484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Jan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Igal Kotzer, General Motors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Igal Kotzer, General Motors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2014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Jan 2014</a:t>
            </a:r>
            <a:endParaRPr lang="en-GB" dirty="0"/>
          </a:p>
        </p:txBody>
      </p:sp>
      <p:sp>
        <p:nvSpPr>
          <p:cNvPr id="5" name="Footer Placeholder 4"/>
          <p:cNvSpPr>
            <a:spLocks noGrp="1"/>
          </p:cNvSpPr>
          <p:nvPr>
            <p:ph type="ftr" idx="11"/>
          </p:nvPr>
        </p:nvSpPr>
        <p:spPr/>
        <p:txBody>
          <a:bodyPr/>
          <a:lstStyle>
            <a:lvl1pPr>
              <a:defRPr/>
            </a:lvl1pPr>
          </a:lstStyle>
          <a:p>
            <a:r>
              <a:rPr lang="en-GB" dirty="0" smtClean="0"/>
              <a:t>Igal Kotzer, General Motors</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Month Year</a:t>
            </a:r>
            <a:endParaRPr lang="en-GB"/>
          </a:p>
        </p:txBody>
      </p:sp>
      <p:sp>
        <p:nvSpPr>
          <p:cNvPr id="6" name="Footer Placeholder 5"/>
          <p:cNvSpPr>
            <a:spLocks noGrp="1"/>
          </p:cNvSpPr>
          <p:nvPr>
            <p:ph type="ftr" idx="11"/>
          </p:nvPr>
        </p:nvSpPr>
        <p:spPr/>
        <p:txBody>
          <a:bodyPr/>
          <a:lstStyle>
            <a:lvl1pPr>
              <a:defRPr/>
            </a:lvl1pPr>
          </a:lstStyle>
          <a:p>
            <a:r>
              <a:rPr lang="en-GB" smtClean="0"/>
              <a:t>John Doe, Some Company</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Month Year</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John Doe, Some Company</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Jan 2014</a:t>
            </a:r>
            <a:endParaRPr lang="en-GB" dirty="0"/>
          </a:p>
        </p:txBody>
      </p:sp>
      <p:sp>
        <p:nvSpPr>
          <p:cNvPr id="4" name="Footer Placeholder 3"/>
          <p:cNvSpPr>
            <a:spLocks noGrp="1"/>
          </p:cNvSpPr>
          <p:nvPr>
            <p:ph type="ftr" idx="11"/>
          </p:nvPr>
        </p:nvSpPr>
        <p:spPr/>
        <p:txBody>
          <a:bodyPr/>
          <a:lstStyle>
            <a:lvl1pPr>
              <a:defRPr/>
            </a:lvl1pPr>
          </a:lstStyle>
          <a:p>
            <a:r>
              <a:rPr lang="en-GB" dirty="0" smtClean="0"/>
              <a:t>Igal Kotzer, General Motors</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Jan 2014</a:t>
            </a:r>
            <a:endParaRPr lang="en-GB" dirty="0"/>
          </a:p>
        </p:txBody>
      </p:sp>
      <p:sp>
        <p:nvSpPr>
          <p:cNvPr id="3" name="Footer Placeholder 2"/>
          <p:cNvSpPr>
            <a:spLocks noGrp="1"/>
          </p:cNvSpPr>
          <p:nvPr>
            <p:ph type="ftr" idx="11"/>
          </p:nvPr>
        </p:nvSpPr>
        <p:spPr/>
        <p:txBody>
          <a:bodyPr/>
          <a:lstStyle>
            <a:lvl1pPr>
              <a:defRPr/>
            </a:lvl1pPr>
          </a:lstStyle>
          <a:p>
            <a:r>
              <a:rPr lang="en-GB" dirty="0" smtClean="0"/>
              <a:t>Igal Kotzer, General Motors</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Month Year</a:t>
            </a:r>
            <a:endParaRPr lang="en-GB"/>
          </a:p>
        </p:txBody>
      </p:sp>
      <p:sp>
        <p:nvSpPr>
          <p:cNvPr id="5" name="Footer Placeholder 4"/>
          <p:cNvSpPr>
            <a:spLocks noGrp="1"/>
          </p:cNvSpPr>
          <p:nvPr>
            <p:ph type="ftr" idx="11"/>
          </p:nvPr>
        </p:nvSpPr>
        <p:spPr/>
        <p:txBody>
          <a:bodyPr/>
          <a:lstStyle>
            <a:lvl1pPr>
              <a:defRPr/>
            </a:lvl1pPr>
          </a:lstStyle>
          <a:p>
            <a:r>
              <a:rPr lang="en-GB" smtClean="0"/>
              <a:t>John Doe, Some Company</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Igal Kotzer, General Motors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11-14/0132r0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Jan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Igal Kotzer, General Motors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Automotive Considerations for the HEW PAR</a:t>
            </a:r>
            <a:endParaRPr lang="en-GB" dirty="0"/>
          </a:p>
        </p:txBody>
      </p:sp>
      <p:sp>
        <p:nvSpPr>
          <p:cNvPr id="3074" name="Rectangle 2"/>
          <p:cNvSpPr>
            <a:spLocks noGrp="1" noChangeArrowheads="1"/>
          </p:cNvSpPr>
          <p:nvPr>
            <p:ph type="body" idx="1"/>
          </p:nvPr>
        </p:nvSpPr>
        <p:spPr>
          <a:xfrm>
            <a:off x="685800" y="17367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20-Jan-2014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42373656"/>
              </p:ext>
            </p:extLst>
          </p:nvPr>
        </p:nvGraphicFramePr>
        <p:xfrm>
          <a:off x="520700" y="2620963"/>
          <a:ext cx="8078788" cy="2484437"/>
        </p:xfrm>
        <a:graphic>
          <a:graphicData uri="http://schemas.openxmlformats.org/presentationml/2006/ole">
            <mc:AlternateContent xmlns:mc="http://schemas.openxmlformats.org/markup-compatibility/2006">
              <mc:Choice xmlns:v="urn:schemas-microsoft-com:vml" Requires="v">
                <p:oleObj spid="_x0000_s3127" name="Document" r:id="rId4" imgW="8253286" imgH="2534496" progId="Word.Document.8">
                  <p:embed/>
                </p:oleObj>
              </mc:Choice>
              <mc:Fallback>
                <p:oleObj name="Document" r:id="rId4" imgW="8253286" imgH="2534496" progId="Word.Document.8">
                  <p:embed/>
                  <p:pic>
                    <p:nvPicPr>
                      <p:cNvPr id="0" name="Picture 3"/>
                      <p:cNvPicPr>
                        <a:picLocks noChangeAspect="1" noChangeArrowheads="1"/>
                      </p:cNvPicPr>
                      <p:nvPr/>
                    </p:nvPicPr>
                    <p:blipFill>
                      <a:blip r:embed="rId5"/>
                      <a:srcRect/>
                      <a:stretch>
                        <a:fillRect/>
                      </a:stretch>
                    </p:blipFill>
                    <p:spPr bwMode="auto">
                      <a:xfrm>
                        <a:off x="520700" y="2620963"/>
                        <a:ext cx="8078788" cy="2484437"/>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27965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Jan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Igal Kotzer, General Motors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submission suggests the introduction of automotive considerations into the HEW PAR</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Jan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Igal Kotzer, General Motors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Introduction</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Wireless LAN is becoming a leading standard in vehicular communications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Many vehicle models today have a built in WLAN communication</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WLAN is present in virtually every consumer electronic device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Vehicle manufacturers adapt the vehicles to the changes in consumer electronics</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WLAN is used in intra-vehicle infotainment systems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mtClean="0"/>
              <a:t>The </a:t>
            </a:r>
            <a:r>
              <a:rPr lang="en-GB" dirty="0" smtClean="0"/>
              <a:t>number of vehicle models equipped with WLAN is constantly increasing</a:t>
            </a:r>
            <a:endParaRPr lang="en-GB" dirty="0"/>
          </a:p>
        </p:txBody>
      </p:sp>
    </p:spTree>
    <p:extLst>
      <p:ext uri="{BB962C8B-B14F-4D97-AF65-F5344CB8AC3E}">
        <p14:creationId xmlns:p14="http://schemas.microsoft.com/office/powerpoint/2010/main" val="5056774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Jan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Igal Kotzer, General Motors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WLAN in the Automotive World</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Wireless LAN can be used in the automotive world in 3 main scenarios: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Intra-vehicle </a:t>
            </a:r>
            <a:r>
              <a:rPr lang="en-GB" dirty="0"/>
              <a:t>communication – mainly for infotainment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Inter-vehicle communication </a:t>
            </a:r>
            <a:r>
              <a:rPr lang="en-GB" dirty="0" smtClean="0"/>
              <a:t>– uses such </a:t>
            </a:r>
            <a:r>
              <a:rPr lang="en-GB" dirty="0"/>
              <a:t>as </a:t>
            </a:r>
            <a:r>
              <a:rPr lang="en-GB" dirty="0" smtClean="0"/>
              <a:t>multimedia and </a:t>
            </a:r>
            <a:r>
              <a:rPr lang="en-GB" dirty="0"/>
              <a:t>mesh networking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Vehicle to </a:t>
            </a:r>
            <a:r>
              <a:rPr lang="en-GB" dirty="0" smtClean="0"/>
              <a:t>infrastructure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Inter-vehicle and vehicle to infrastructure communication can be divided into two cases: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Urban – low speed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Highway – high speed / high relative speed of two vehicles heading towards each other</a:t>
            </a:r>
            <a:endParaRPr lang="en-GB" dirty="0"/>
          </a:p>
        </p:txBody>
      </p:sp>
    </p:spTree>
    <p:extLst>
      <p:ext uri="{BB962C8B-B14F-4D97-AF65-F5344CB8AC3E}">
        <p14:creationId xmlns:p14="http://schemas.microsoft.com/office/powerpoint/2010/main" val="421111742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Jan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Igal Kotzer, General Motors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Automotive Opportunity in HEW</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new forming standard will shape the wireless LAN future years ahead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This is an opportunity to consider the automotive world during the standard formation </a:t>
            </a:r>
            <a:endParaRPr lang="en-GB" dirty="0"/>
          </a:p>
        </p:txBody>
      </p:sp>
    </p:spTree>
    <p:extLst>
      <p:ext uri="{BB962C8B-B14F-4D97-AF65-F5344CB8AC3E}">
        <p14:creationId xmlns:p14="http://schemas.microsoft.com/office/powerpoint/2010/main" val="38225343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Jan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Igal Kotzer, General Motors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Proposed Addition to the PAR</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 to the dense indoor and pedestrian speed outdoor scenarios vehicular scenarios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smtClean="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smtClean="0"/>
              <a:t>Addition to section 5.2.b:</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This amendment defines standardized modifications to both the 802.11 physical layers (PHY) and the 802.11 Medium Access Control Layer (MAC) that enable modes of operation capable of supporting at least two (2) times improvement in the average throughput per station (measured at the MAC data service access point) in dense indoor, </a:t>
            </a:r>
            <a:r>
              <a:rPr lang="en-GB" sz="2000" strike="sngStrike" dirty="0">
                <a:solidFill>
                  <a:srgbClr val="FF0000"/>
                </a:solidFill>
              </a:rPr>
              <a:t>and</a:t>
            </a:r>
            <a:r>
              <a:rPr lang="en-GB" sz="2000" dirty="0">
                <a:solidFill>
                  <a:srgbClr val="FF0000"/>
                </a:solidFill>
              </a:rPr>
              <a:t> </a:t>
            </a:r>
            <a:r>
              <a:rPr lang="en-GB" sz="2000" dirty="0"/>
              <a:t>pedestrian-speed outdoor </a:t>
            </a:r>
            <a:r>
              <a:rPr lang="en-GB" sz="2000" dirty="0" smtClean="0">
                <a:solidFill>
                  <a:srgbClr val="FF0000"/>
                </a:solidFill>
              </a:rPr>
              <a:t>and vehicular </a:t>
            </a:r>
            <a:r>
              <a:rPr lang="en-GB" sz="2000" dirty="0"/>
              <a:t>deployment scenarios.</a:t>
            </a:r>
            <a:endParaRPr lang="en-US" sz="20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extLst>
      <p:ext uri="{BB962C8B-B14F-4D97-AF65-F5344CB8AC3E}">
        <p14:creationId xmlns:p14="http://schemas.microsoft.com/office/powerpoint/2010/main" val="21543769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dirty="0"/>
              <a:t>Jan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Igal Kotzer, General Motors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Straw-Poll</a:t>
            </a:r>
            <a:endParaRPr lang="en-GB" dirty="0"/>
          </a:p>
        </p:txBody>
      </p:sp>
      <p:sp>
        <p:nvSpPr>
          <p:cNvPr id="4098" name="Rectangle 2"/>
          <p:cNvSpPr>
            <a:spLocks noGrp="1" noChangeArrowheads="1"/>
          </p:cNvSpPr>
          <p:nvPr>
            <p:ph type="body" idx="1"/>
          </p:nvPr>
        </p:nvSpPr>
        <p:spPr>
          <a:xfrm>
            <a:off x="685800" y="1981200"/>
            <a:ext cx="7772400" cy="4114800"/>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Tree>
    <p:extLst>
      <p:ext uri="{BB962C8B-B14F-4D97-AF65-F5344CB8AC3E}">
        <p14:creationId xmlns:p14="http://schemas.microsoft.com/office/powerpoint/2010/main" val="36412961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4390</TotalTime>
  <Words>427</Words>
  <Application>Microsoft Office PowerPoint</Application>
  <PresentationFormat>On-screen Show (4:3)</PresentationFormat>
  <Paragraphs>80</Paragraphs>
  <Slides>7</Slides>
  <Notes>7</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3" baseType="lpstr">
      <vt:lpstr>Arial Unicode MS</vt:lpstr>
      <vt:lpstr>MS Gothic</vt:lpstr>
      <vt:lpstr>Arial</vt:lpstr>
      <vt:lpstr>Times New Roman</vt:lpstr>
      <vt:lpstr>Office Theme</vt:lpstr>
      <vt:lpstr>Document</vt:lpstr>
      <vt:lpstr>Automotive Considerations for the HEW PAR</vt:lpstr>
      <vt:lpstr>Abstract</vt:lpstr>
      <vt:lpstr>Introduction</vt:lpstr>
      <vt:lpstr>WLAN in the Automotive World</vt:lpstr>
      <vt:lpstr>Automotive Opportunity in HEW</vt:lpstr>
      <vt:lpstr>Proposed Addition to the PAR</vt:lpstr>
      <vt:lpstr>Straw-Poll</vt:lpstr>
    </vt:vector>
  </TitlesOfParts>
  <Company>GM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Intra-Vehicular Channel Model</dc:title>
  <dc:creator>Igal Kotzer</dc:creator>
  <cp:lastModifiedBy>Igal Kotzer</cp:lastModifiedBy>
  <cp:revision>42</cp:revision>
  <cp:lastPrinted>1601-01-01T00:00:00Z</cp:lastPrinted>
  <dcterms:created xsi:type="dcterms:W3CDTF">2014-01-12T17:04:51Z</dcterms:created>
  <dcterms:modified xsi:type="dcterms:W3CDTF">2014-01-21T15:27:09Z</dcterms:modified>
</cp:coreProperties>
</file>