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3" r:id="rId5"/>
    <p:sldId id="259" r:id="rId6"/>
    <p:sldId id="277" r:id="rId7"/>
    <p:sldId id="265" r:id="rId8"/>
    <p:sldId id="267" r:id="rId9"/>
    <p:sldId id="264" r:id="rId10"/>
    <p:sldId id="27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76" autoAdjust="0"/>
  </p:normalViewPr>
  <p:slideViewPr>
    <p:cSldViewPr>
      <p:cViewPr>
        <p:scale>
          <a:sx n="90" d="100"/>
          <a:sy n="90" d="100"/>
        </p:scale>
        <p:origin x="-816" y="5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802.11-14/0119r0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4534"/>
            <a:ext cx="7772400" cy="990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Suggested PAR Changes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2014-01-20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54828170"/>
              </p:ext>
            </p:extLst>
          </p:nvPr>
        </p:nvGraphicFramePr>
        <p:xfrm>
          <a:off x="457200" y="2297113"/>
          <a:ext cx="8474075" cy="3709987"/>
        </p:xfrm>
        <a:graphic>
          <a:graphicData uri="http://schemas.openxmlformats.org/presentationml/2006/ole">
            <p:oleObj spid="_x0000_s3133" name="Document" r:id="rId4" imgW="8724588" imgH="382657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HEW’s Role in Mobile Offloading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</a:t>
            </a:r>
            <a:r>
              <a:rPr lang="en-US" dirty="0" smtClean="0"/>
              <a:t>13/1410r3 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Section 8.1 clearly identified: ‘indoor </a:t>
            </a:r>
            <a:r>
              <a:rPr lang="en-US" dirty="0" smtClean="0"/>
              <a:t>and outdoor </a:t>
            </a:r>
            <a:r>
              <a:rPr lang="en-US" dirty="0" smtClean="0"/>
              <a:t>hotspots’ </a:t>
            </a:r>
            <a:r>
              <a:rPr lang="en-US" b="0" dirty="0" smtClean="0"/>
              <a:t>as a </a:t>
            </a:r>
            <a:r>
              <a:rPr lang="en-US" b="0" dirty="0" smtClean="0"/>
              <a:t>main expected usage </a:t>
            </a:r>
            <a:r>
              <a:rPr lang="en-US" b="0" dirty="0" smtClean="0"/>
              <a:t>model, which includes offloading operator mobile traffic as a primary application.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Mobile devices account for the bulk of WLAN traffic growth in recent years and the trend will continue. </a:t>
            </a:r>
            <a:r>
              <a:rPr lang="en-US" b="0" dirty="0" smtClean="0"/>
              <a:t>HEW </a:t>
            </a:r>
            <a:r>
              <a:rPr lang="en-US" b="0" dirty="0" smtClean="0"/>
              <a:t>needs more visibility into the  </a:t>
            </a:r>
            <a:r>
              <a:rPr lang="en-US" b="0" dirty="0" smtClean="0"/>
              <a:t>future of mobile offloading.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In addition, we all know 3GPP is investigating operating in the unlicensed bands. We need more information and not design HEW in the blind.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Suggested Change: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Add to the end of Section 8.1 “</a:t>
            </a:r>
            <a:r>
              <a:rPr lang="en-US" dirty="0" smtClean="0"/>
              <a:t>This amendment </a:t>
            </a:r>
            <a:r>
              <a:rPr lang="en-US" dirty="0" smtClean="0"/>
              <a:t>should take into account developments in 3GPP related to </a:t>
            </a:r>
            <a:r>
              <a:rPr lang="en-US" dirty="0" smtClean="0"/>
              <a:t>future mobile offload </a:t>
            </a:r>
            <a:r>
              <a:rPr lang="en-US" dirty="0" smtClean="0"/>
              <a:t>and </a:t>
            </a:r>
            <a:r>
              <a:rPr lang="en-US" dirty="0" smtClean="0"/>
              <a:t>coexistence needs</a:t>
            </a:r>
            <a:r>
              <a:rPr lang="en-US" dirty="0" smtClean="0"/>
              <a:t>.</a:t>
            </a:r>
            <a:r>
              <a:rPr lang="en-US" b="0" dirty="0" smtClean="0"/>
              <a:t>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In 7.2 “Joint Development” , Replace “No” with “Yes, liaison </a:t>
            </a:r>
            <a:r>
              <a:rPr lang="en-US" dirty="0" smtClean="0"/>
              <a:t>should be establish </a:t>
            </a:r>
            <a:r>
              <a:rPr lang="en-US" b="0" dirty="0" smtClean="0"/>
              <a:t>with 3GPP </a:t>
            </a:r>
            <a:r>
              <a:rPr lang="en-US" b="0" smtClean="0"/>
              <a:t>to better understand </a:t>
            </a:r>
            <a:r>
              <a:rPr lang="en-US" b="0" dirty="0" smtClean="0"/>
              <a:t>future mobile offload and coexistence needs.”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8672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some comments on the 802.11 HEW Draft PAR &amp; 5C Document based on 13/1410r3.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Reliability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Latency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Mobile</a:t>
            </a:r>
            <a:endParaRPr lang="en-US" dirty="0" smtClean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b="0" dirty="0" smtClean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9158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780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</a:t>
            </a:r>
            <a:r>
              <a:rPr lang="en-US" dirty="0" smtClean="0"/>
              <a:t>5.5 and 8.1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13/1410r3: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section 5.5 ‘Need for the Project’, </a:t>
            </a:r>
            <a:r>
              <a:rPr lang="en-US" dirty="0" smtClean="0"/>
              <a:t>P3L40</a:t>
            </a:r>
            <a:r>
              <a:rPr lang="en-US" b="0" dirty="0" smtClean="0"/>
              <a:t>: “</a:t>
            </a:r>
            <a:r>
              <a:rPr lang="en-GB" b="0" dirty="0" smtClean="0"/>
              <a:t>With the real-time performance requirements of some of these applications, </a:t>
            </a:r>
            <a:r>
              <a:rPr lang="en-GB" b="0" dirty="0" smtClean="0"/>
              <a:t>WLAN </a:t>
            </a:r>
            <a:r>
              <a:rPr lang="en-GB" b="0" dirty="0" smtClean="0"/>
              <a:t>users demand improved reliability in </a:t>
            </a:r>
            <a:r>
              <a:rPr lang="en-GB" b="0" dirty="0" smtClean="0"/>
              <a:t>delivering their applications</a:t>
            </a:r>
            <a:r>
              <a:rPr lang="en-GB" b="0" dirty="0" smtClean="0"/>
              <a:t>. </a:t>
            </a:r>
            <a:r>
              <a:rPr lang="en-US" b="0" dirty="0" smtClean="0"/>
              <a:t>”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Comment: While ‘reliability’ is desirable, what does it mean here in the context of densely deployed real-time applications in the presence of interference? If </a:t>
            </a:r>
            <a:r>
              <a:rPr lang="en-US" dirty="0" smtClean="0"/>
              <a:t>we mean to say ‘reliably’ meeting real-time performance requirements, it is better to not add ‘reliability’ as a metric.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Suggested Change: “</a:t>
            </a:r>
            <a:r>
              <a:rPr lang="en-US" u="sng" dirty="0" smtClean="0"/>
              <a:t>WLAN users increasing demand that </a:t>
            </a:r>
            <a:r>
              <a:rPr lang="en-GB" strike="sngStrike" dirty="0" smtClean="0"/>
              <a:t>With</a:t>
            </a:r>
            <a:r>
              <a:rPr lang="en-GB" dirty="0" smtClean="0"/>
              <a:t> </a:t>
            </a:r>
            <a:r>
              <a:rPr lang="en-GB" dirty="0" smtClean="0"/>
              <a:t>the real-time performance requirements of some of these </a:t>
            </a:r>
            <a:r>
              <a:rPr lang="en-GB" dirty="0" smtClean="0"/>
              <a:t>applications </a:t>
            </a:r>
            <a:r>
              <a:rPr lang="en-GB" u="sng" dirty="0" smtClean="0"/>
              <a:t>are met in dense deployments and in the presence of interference </a:t>
            </a:r>
            <a:r>
              <a:rPr lang="en-GB" strike="sngStrike" dirty="0" smtClean="0"/>
              <a:t>, </a:t>
            </a:r>
            <a:r>
              <a:rPr lang="en-GB" strike="sngStrike" dirty="0" smtClean="0"/>
              <a:t>WLAN users demand improved reliability in delivering their applications</a:t>
            </a:r>
            <a:r>
              <a:rPr lang="en-GB" dirty="0" smtClean="0"/>
              <a:t>.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995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</a:t>
            </a:r>
            <a:r>
              <a:rPr lang="en-US" dirty="0" smtClean="0"/>
              <a:t>5.5 and 8.1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13/1410r3: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In section 8.1 ‘Additional Explanatory Notes’, P5L23</a:t>
            </a:r>
            <a:r>
              <a:rPr lang="en-US" b="0" dirty="0" smtClean="0"/>
              <a:t>, a</a:t>
            </a:r>
            <a:r>
              <a:rPr lang="en-US" b="0" dirty="0" smtClean="0"/>
              <a:t>s </a:t>
            </a:r>
            <a:r>
              <a:rPr lang="en-US" b="0" dirty="0" smtClean="0"/>
              <a:t>one of the </a:t>
            </a:r>
            <a:r>
              <a:rPr lang="en-US" dirty="0" smtClean="0"/>
              <a:t>three </a:t>
            </a:r>
            <a:r>
              <a:rPr lang="en-US" dirty="0" smtClean="0"/>
              <a:t>categories of objectives to improve WLAN </a:t>
            </a:r>
            <a:r>
              <a:rPr lang="en-US" dirty="0" smtClean="0"/>
              <a:t>efficiency: </a:t>
            </a:r>
            <a:r>
              <a:rPr lang="en-US" b="0" dirty="0" smtClean="0"/>
              <a:t>“</a:t>
            </a:r>
            <a:r>
              <a:rPr lang="en-US" b="0" dirty="0" smtClean="0"/>
              <a:t>Increased </a:t>
            </a:r>
            <a:r>
              <a:rPr lang="en-US" b="0" dirty="0" smtClean="0"/>
              <a:t>robustness to outdoor propagation characteristics and increase uplink transmission </a:t>
            </a:r>
            <a:r>
              <a:rPr lang="en-US" b="0" dirty="0" smtClean="0"/>
              <a:t>reliability</a:t>
            </a:r>
            <a:r>
              <a:rPr lang="en-US" b="0" dirty="0" smtClean="0"/>
              <a:t>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Comment: How is ‘reliability’ different from robustness? In the referenced Simulation  Scenarios document  11-13-1001r5, only ‘robustness’ is mentioned and not ‘reliability’.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Suggested Change: </a:t>
            </a:r>
            <a:r>
              <a:rPr lang="en-US" dirty="0" smtClean="0"/>
              <a:t>“Increased robustness </a:t>
            </a:r>
            <a:r>
              <a:rPr lang="en-US" strike="sngStrike" dirty="0" smtClean="0"/>
              <a:t>to</a:t>
            </a:r>
            <a:r>
              <a:rPr lang="en-US" dirty="0" smtClean="0"/>
              <a:t> </a:t>
            </a:r>
            <a:r>
              <a:rPr lang="en-US" u="sng" dirty="0" smtClean="0"/>
              <a:t>in</a:t>
            </a:r>
            <a:r>
              <a:rPr lang="en-US" dirty="0" smtClean="0"/>
              <a:t> outdoor propagation environments </a:t>
            </a:r>
            <a:r>
              <a:rPr lang="en-US" strike="sngStrike" dirty="0" smtClean="0"/>
              <a:t>characteristics</a:t>
            </a:r>
            <a:r>
              <a:rPr lang="en-US" dirty="0" smtClean="0"/>
              <a:t> </a:t>
            </a:r>
            <a:r>
              <a:rPr lang="en-US" strike="sngStrike" dirty="0" smtClean="0"/>
              <a:t>and increase uplink transmission reliability</a:t>
            </a:r>
            <a:r>
              <a:rPr lang="en-US" dirty="0" smtClean="0"/>
              <a:t>”</a:t>
            </a:r>
            <a:endParaRPr lang="en-US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995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004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</a:t>
            </a:r>
            <a:r>
              <a:rPr lang="en-US" dirty="0" smtClean="0"/>
              <a:t>8.1 and 5.2b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33553" y="1752600"/>
            <a:ext cx="7770813" cy="4572000"/>
          </a:xfrm>
        </p:spPr>
        <p:txBody>
          <a:bodyPr/>
          <a:lstStyle/>
          <a:p>
            <a:r>
              <a:rPr lang="en-US" dirty="0" smtClean="0"/>
              <a:t>In 13/1410r3: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Section 5.2b ‘Scope of the project’: “</a:t>
            </a:r>
            <a:r>
              <a:rPr lang="en-GB" dirty="0" smtClean="0"/>
              <a:t>average throughput per station </a:t>
            </a:r>
            <a:r>
              <a:rPr lang="en-US" dirty="0" smtClean="0"/>
              <a:t>” </a:t>
            </a:r>
            <a:r>
              <a:rPr lang="en-US" b="0" dirty="0" smtClean="0"/>
              <a:t>is the only metric mentione</a:t>
            </a:r>
            <a:r>
              <a:rPr lang="en-US" b="0" dirty="0" smtClean="0"/>
              <a:t>d.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Section </a:t>
            </a:r>
            <a:r>
              <a:rPr lang="en-US" dirty="0" smtClean="0"/>
              <a:t>8.1 ‘Additional Explanatory Notes’, </a:t>
            </a:r>
            <a:r>
              <a:rPr lang="en-US" dirty="0" smtClean="0"/>
              <a:t>P4L39</a:t>
            </a:r>
            <a:r>
              <a:rPr lang="en-US" dirty="0" smtClean="0"/>
              <a:t>: </a:t>
            </a:r>
            <a:r>
              <a:rPr lang="en-US" b="0" dirty="0" smtClean="0"/>
              <a:t>“</a:t>
            </a:r>
            <a:r>
              <a:rPr lang="en-US" b="0" dirty="0" smtClean="0"/>
              <a:t>These </a:t>
            </a:r>
            <a:r>
              <a:rPr lang="en-US" b="0" dirty="0" smtClean="0"/>
              <a:t>metrics, along with the satisfaction of the </a:t>
            </a:r>
            <a:r>
              <a:rPr lang="en-US" b="0" dirty="0" smtClean="0">
                <a:solidFill>
                  <a:srgbClr val="FF0000"/>
                </a:solidFill>
              </a:rPr>
              <a:t>packet delay </a:t>
            </a:r>
            <a:r>
              <a:rPr lang="en-US" b="0" dirty="0" smtClean="0"/>
              <a:t>and the packet loss requirements of applications, will directly correspond to user experience in identified scenarios</a:t>
            </a:r>
            <a:r>
              <a:rPr lang="en-US" b="0" dirty="0" smtClean="0"/>
              <a:t>.”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Comments: ‘delay’ is described as another metric on par with average throughput per station, but it is not alluded to in the scope.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Suggested Change in 5.2.b: “</a:t>
            </a:r>
            <a:r>
              <a:rPr lang="en-GB" dirty="0" smtClean="0"/>
              <a:t>at least two (2) times improvement in </a:t>
            </a:r>
            <a:r>
              <a:rPr lang="en-GB" u="sng" dirty="0" smtClean="0"/>
              <a:t>applicable metrics such as </a:t>
            </a:r>
            <a:r>
              <a:rPr lang="en-GB" dirty="0" smtClean="0"/>
              <a:t>the </a:t>
            </a:r>
            <a:r>
              <a:rPr lang="en-GB" dirty="0" smtClean="0"/>
              <a:t>average throughput per station </a:t>
            </a:r>
            <a:r>
              <a:rPr lang="en-US" b="0" dirty="0" smtClean="0"/>
              <a:t>”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663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697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648</Words>
  <Application>Microsoft Office PowerPoint</Application>
  <PresentationFormat>On-screen Show (4:3)</PresentationFormat>
  <Paragraphs>76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Suggested PAR Changes</vt:lpstr>
      <vt:lpstr>Abstract</vt:lpstr>
      <vt:lpstr>Comment Areas</vt:lpstr>
      <vt:lpstr>RELIABILITY</vt:lpstr>
      <vt:lpstr>Comment on 5.5 and 8.1</vt:lpstr>
      <vt:lpstr>Comment on 5.5 and 8.1 (cont’d)</vt:lpstr>
      <vt:lpstr>Latency</vt:lpstr>
      <vt:lpstr>Comment on 8.1 and 5.2b</vt:lpstr>
      <vt:lpstr>Mobile</vt:lpstr>
      <vt:lpstr>HEW’s Role in Mobile Offloading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2014-01-20T18:06:33Z</dcterms:created>
  <dcterms:modified xsi:type="dcterms:W3CDTF">2014-01-21T01:40:14Z</dcterms:modified>
</cp:coreProperties>
</file>