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3" r:id="rId4"/>
    <p:sldId id="265" r:id="rId5"/>
    <p:sldId id="262" r:id="rId6"/>
    <p:sldId id="266" r:id="rId7"/>
    <p:sldId id="268" r:id="rId8"/>
    <p:sldId id="267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90" d="100"/>
          <a:sy n="90" d="100"/>
        </p:scale>
        <p:origin x="-1386" y="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802.11-14/0114r0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January,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James Gilb, Tensorcom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802.11-14/0114r0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January, 2014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James Gilb, Tensorcom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802.11-14/0114r0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January,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James Gilb, Tensorcom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802.11-14/0114r0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January,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James Gilb, Tensorcom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802.11-14/0114r0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January,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James Gilb, Tensorcom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802.11-14/0114r0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January,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James Gilb, Tensorcom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January,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James Gilb, Tensorcom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James Gilb, Tensorcom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January, 2014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January,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James Gilb, Tensorcom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January, 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James Gilb, Tensorcom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January, 2014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James Gilb, Tensorcom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January, 2014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James Gilb, Tensorcom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January, 2014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James Gilb, Tensorcom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January,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James Gilb, Tensorcom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January,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James Gilb, Tensorcom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January,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James Gilb, Tensorcom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11-14/0114r0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January,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James Gilb, Tensorcom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Requirements for Next Generation </a:t>
            </a:r>
            <a:r>
              <a:rPr lang="en-GB" dirty="0" err="1" smtClean="0"/>
              <a:t>mmWave</a:t>
            </a:r>
            <a:r>
              <a:rPr lang="en-GB" dirty="0" smtClean="0"/>
              <a:t> Systems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2014-01-21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15938" y="2279650"/>
          <a:ext cx="8139112" cy="2498725"/>
        </p:xfrm>
        <a:graphic>
          <a:graphicData uri="http://schemas.openxmlformats.org/presentationml/2006/ole">
            <p:oleObj spid="_x0000_s3075" name="Microsoft Office Word 97 - 2003 Document" r:id="rId4" imgW="8237989" imgH="2535325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January,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James Gilb, Tensorcom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presentation discusses application requirements for next generation </a:t>
            </a:r>
            <a:r>
              <a:rPr lang="en-GB" dirty="0" err="1" smtClean="0"/>
              <a:t>mmWave</a:t>
            </a:r>
            <a:r>
              <a:rPr lang="en-GB" dirty="0" smtClean="0"/>
              <a:t> wireless systems.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January,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James Gilb, Tensorcom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3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Current state of 802.11ad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802.11ad provides for up to 7 Gb/s at low power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There is a complete SoC with &lt;  250 mW peak power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Commercially available implementations with up to 4 Gb/s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Multiple vendors have announced products or product development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Small form factor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Complete implementation including antennas in &lt; 12 mm x 12 mm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802.11ad complements 802.11ac in mobile devices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802.11ad offers low power, small form factor for short range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802.11ac provides legacy compatibility and better performance than 802.11n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Fast session transfer allows seamless 802.11 experience</a:t>
            </a:r>
          </a:p>
          <a:p>
            <a:pPr lvl="1">
              <a:buFont typeface="Arial" pitchFamily="34" charset="0"/>
              <a:buChar char="•"/>
            </a:pPr>
            <a:endParaRPr lang="en-US" dirty="0" smtClean="0"/>
          </a:p>
          <a:p>
            <a:pPr lvl="1"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Mobile applications are expanding area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Billions of devices every year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Tablets and smart phones will be volume leaders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Wireless connectivity enables these devices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Mobile devices have different constraints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Small form factor required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Limited room for antennas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Restricted peak and average power available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Backwards compatibility is a key factor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Build on existing infrastructure with 802.11a/b/g/n</a:t>
            </a:r>
          </a:p>
          <a:p>
            <a:pPr lvl="1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James Gilb, Tensorcom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January, 2014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January,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James Gilb, Tensorcom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High-speed Wireless Applications 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One of the key applications is to cut the cable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Data rates for cables keep increasing: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USB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 smtClean="0"/>
              <a:t>3.0 – 4 Gb/s, full duplex (5 GS/s with 8b/10b coding)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 smtClean="0"/>
              <a:t>3.1 – 8 Gb/s, full duplex (bonds 2 channels)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Thunderbolt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 smtClean="0"/>
              <a:t>1 – 10 Gb/s, full duplex (10.3125 GS/s with 64b/66b coding)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 smtClean="0"/>
              <a:t>2</a:t>
            </a:r>
            <a:r>
              <a:rPr lang="en-GB" dirty="0" smtClean="0"/>
              <a:t>– 20 </a:t>
            </a:r>
            <a:r>
              <a:rPr lang="en-GB" dirty="0" smtClean="0"/>
              <a:t>Gb/s, full </a:t>
            </a:r>
            <a:r>
              <a:rPr lang="en-GB" dirty="0" smtClean="0"/>
              <a:t>duplex (bonds 2 channels)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Uncompressed video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 smtClean="0"/>
              <a:t>1080p, 24 bit, 60 Hz – 3 Gb/s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 smtClean="0"/>
              <a:t>4k, 24 bit, 60 HZ – 12 Gb/s</a:t>
            </a:r>
            <a:endParaRPr lang="en-GB" dirty="0" smtClean="0"/>
          </a:p>
          <a:p>
            <a:pPr lvl="2">
              <a:buFont typeface="Times New Roman" pitchFamily="16" charset="0"/>
              <a:buChar char="•"/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Build on 802.11ad’s current success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Higher data rates - &gt; 40 Gb/s throughput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MIMO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Channel bonding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Enable lower power modes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Evaluate modulation for peak power reduction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Low power SC mode is an example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Improvements for average power reduction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James Gilb, Tensorcom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January, 2014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Mobile devices and applications are increasing rapidly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Wired connectivity speed is continuing to increase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Wireless needs to keep up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802.11 should start looking at the next generation of </a:t>
            </a:r>
            <a:r>
              <a:rPr lang="en-US" dirty="0" err="1" smtClean="0"/>
              <a:t>mmWave</a:t>
            </a:r>
            <a:r>
              <a:rPr lang="en-US" dirty="0" smtClean="0"/>
              <a:t> systems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James Gilb, Tensorcom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January, 2014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What should be the next data rate for 802.11 in the 60 GHz band?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20 Gb/s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40 Gb/s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100 Gb/s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No new work in 60 GHz band</a:t>
            </a:r>
          </a:p>
          <a:p>
            <a:pPr lvl="1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James Gilb, Tensorcom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January, 2014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1401</TotalTime>
  <Words>488</Words>
  <Application>Microsoft Office PowerPoint</Application>
  <PresentationFormat>On-screen Show (4:3)</PresentationFormat>
  <Paragraphs>100</Paragraphs>
  <Slides>8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Microsoft Office Word 97 - 2003 Document</vt:lpstr>
      <vt:lpstr>Requirements for Next Generation mmWave Systems</vt:lpstr>
      <vt:lpstr>Abstract</vt:lpstr>
      <vt:lpstr>Current state of 802.11ad</vt:lpstr>
      <vt:lpstr>Applications</vt:lpstr>
      <vt:lpstr>High-speed Wireless Applications </vt:lpstr>
      <vt:lpstr>New requirements</vt:lpstr>
      <vt:lpstr>Conclusions</vt:lpstr>
      <vt:lpstr>Straw poll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Requirements for Next Generation mmWave Systems</dc:title>
  <dc:creator>James Gilb</dc:creator>
  <cp:lastModifiedBy>James P. K. Gilb</cp:lastModifiedBy>
  <cp:revision>66</cp:revision>
  <cp:lastPrinted>1601-01-01T00:00:00Z</cp:lastPrinted>
  <dcterms:created xsi:type="dcterms:W3CDTF">2010-02-15T12:38:41Z</dcterms:created>
  <dcterms:modified xsi:type="dcterms:W3CDTF">2014-01-21T15:30:24Z</dcterms:modified>
</cp:coreProperties>
</file>