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8" r:id="rId2"/>
    <p:sldId id="330" r:id="rId3"/>
    <p:sldId id="331" r:id="rId4"/>
    <p:sldId id="332" r:id="rId5"/>
    <p:sldId id="333" r:id="rId6"/>
    <p:sldId id="334" r:id="rId7"/>
    <p:sldId id="327" r:id="rId8"/>
    <p:sldId id="32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50" autoAdjust="0"/>
    <p:restoredTop sz="93741" autoAdjust="0"/>
  </p:normalViewPr>
  <p:slideViewPr>
    <p:cSldViewPr>
      <p:cViewPr varScale="1">
        <p:scale>
          <a:sx n="67" d="100"/>
          <a:sy n="67" d="100"/>
        </p:scale>
        <p:origin x="-167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0106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Kiseon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Ryu</a:t>
            </a:r>
            <a:r>
              <a:rPr lang="en-GB" altLang="ko-KR" dirty="0" smtClean="0"/>
              <a:t> et.al,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Discussion on HEW PAR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17959085"/>
              </p:ext>
            </p:extLst>
          </p:nvPr>
        </p:nvGraphicFramePr>
        <p:xfrm>
          <a:off x="523875" y="2638425"/>
          <a:ext cx="7135813" cy="2652713"/>
        </p:xfrm>
        <a:graphic>
          <a:graphicData uri="http://schemas.openxmlformats.org/presentationml/2006/ole">
            <p:oleObj spid="_x0000_s63556" name="Document" r:id="rId4" imgW="8901764" imgH="3310825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This contribution discusses on backward compatibility which is one of the open issues in the current PAR discussion.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237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모서리가 둥근 직사각형 87"/>
          <p:cNvSpPr/>
          <p:nvPr/>
        </p:nvSpPr>
        <p:spPr bwMode="auto">
          <a:xfrm>
            <a:off x="4820182" y="3143248"/>
            <a:ext cx="3643338" cy="27146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/>
              <a:t>The ability of one new system to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interwork</a:t>
            </a:r>
            <a:r>
              <a:rPr lang="en-US" altLang="ko-KR" sz="2400" dirty="0" smtClean="0"/>
              <a:t> with another old system</a:t>
            </a:r>
            <a:r>
              <a:rPr lang="en-US" altLang="ko-K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ko-KR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</p:txBody>
      </p:sp>
      <p:sp>
        <p:nvSpPr>
          <p:cNvPr id="87" name="모서리가 둥근 직사각형 86"/>
          <p:cNvSpPr/>
          <p:nvPr/>
        </p:nvSpPr>
        <p:spPr bwMode="auto">
          <a:xfrm>
            <a:off x="642910" y="3143248"/>
            <a:ext cx="3643338" cy="27146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Backward compatibility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11" name="그룹 323"/>
          <p:cNvGrpSpPr>
            <a:grpSpLocks/>
          </p:cNvGrpSpPr>
          <p:nvPr/>
        </p:nvGrpSpPr>
        <p:grpSpPr bwMode="auto">
          <a:xfrm>
            <a:off x="2280179" y="3571876"/>
            <a:ext cx="315166" cy="595306"/>
            <a:chOff x="7116763" y="4538663"/>
            <a:chExt cx="207962" cy="546100"/>
          </a:xfrm>
        </p:grpSpPr>
        <p:sp>
          <p:nvSpPr>
            <p:cNvPr id="12" name="Freeform 176"/>
            <p:cNvSpPr>
              <a:spLocks/>
            </p:cNvSpPr>
            <p:nvPr/>
          </p:nvSpPr>
          <p:spPr bwMode="auto">
            <a:xfrm>
              <a:off x="7154712" y="4559666"/>
              <a:ext cx="37950" cy="108020"/>
            </a:xfrm>
            <a:custGeom>
              <a:avLst/>
              <a:gdLst>
                <a:gd name="T0" fmla="*/ 2147483647 w 50"/>
                <a:gd name="T1" fmla="*/ 2147483647 h 136"/>
                <a:gd name="T2" fmla="*/ 2147483647 w 50"/>
                <a:gd name="T3" fmla="*/ 2147483647 h 136"/>
                <a:gd name="T4" fmla="*/ 2147483647 w 50"/>
                <a:gd name="T5" fmla="*/ 2147483647 h 136"/>
                <a:gd name="T6" fmla="*/ 2147483647 w 50"/>
                <a:gd name="T7" fmla="*/ 2147483647 h 136"/>
                <a:gd name="T8" fmla="*/ 2147483647 w 50"/>
                <a:gd name="T9" fmla="*/ 2147483647 h 136"/>
                <a:gd name="T10" fmla="*/ 2147483647 w 50"/>
                <a:gd name="T11" fmla="*/ 2147483647 h 136"/>
                <a:gd name="T12" fmla="*/ 0 w 50"/>
                <a:gd name="T13" fmla="*/ 2147483647 h 136"/>
                <a:gd name="T14" fmla="*/ 2147483647 w 50"/>
                <a:gd name="T15" fmla="*/ 2147483647 h 136"/>
                <a:gd name="T16" fmla="*/ 2147483647 w 50"/>
                <a:gd name="T17" fmla="*/ 2147483647 h 136"/>
                <a:gd name="T18" fmla="*/ 2147483647 w 50"/>
                <a:gd name="T19" fmla="*/ 2147483647 h 136"/>
                <a:gd name="T20" fmla="*/ 2147483647 w 50"/>
                <a:gd name="T21" fmla="*/ 2147483647 h 136"/>
                <a:gd name="T22" fmla="*/ 2147483647 w 50"/>
                <a:gd name="T23" fmla="*/ 2147483647 h 136"/>
                <a:gd name="T24" fmla="*/ 2147483647 w 50"/>
                <a:gd name="T25" fmla="*/ 2147483647 h 136"/>
                <a:gd name="T26" fmla="*/ 2147483647 w 50"/>
                <a:gd name="T27" fmla="*/ 2147483647 h 136"/>
                <a:gd name="T28" fmla="*/ 2147483647 w 50"/>
                <a:gd name="T29" fmla="*/ 2147483647 h 136"/>
                <a:gd name="T30" fmla="*/ 2147483647 w 50"/>
                <a:gd name="T31" fmla="*/ 2147483647 h 136"/>
                <a:gd name="T32" fmla="*/ 2147483647 w 50"/>
                <a:gd name="T33" fmla="*/ 2147483647 h 136"/>
                <a:gd name="T34" fmla="*/ 2147483647 w 50"/>
                <a:gd name="T35" fmla="*/ 2147483647 h 136"/>
                <a:gd name="T36" fmla="*/ 2147483647 w 50"/>
                <a:gd name="T37" fmla="*/ 2147483647 h 136"/>
                <a:gd name="T38" fmla="*/ 2147483647 w 50"/>
                <a:gd name="T39" fmla="*/ 2147483647 h 136"/>
                <a:gd name="T40" fmla="*/ 2147483647 w 50"/>
                <a:gd name="T41" fmla="*/ 2147483647 h 136"/>
                <a:gd name="T42" fmla="*/ 2147483647 w 50"/>
                <a:gd name="T43" fmla="*/ 2147483647 h 136"/>
                <a:gd name="T44" fmla="*/ 2147483647 w 50"/>
                <a:gd name="T45" fmla="*/ 2147483647 h 136"/>
                <a:gd name="T46" fmla="*/ 2147483647 w 50"/>
                <a:gd name="T47" fmla="*/ 2147483647 h 136"/>
                <a:gd name="T48" fmla="*/ 2147483647 w 50"/>
                <a:gd name="T49" fmla="*/ 2147483647 h 136"/>
                <a:gd name="T50" fmla="*/ 2147483647 w 50"/>
                <a:gd name="T51" fmla="*/ 2147483647 h 136"/>
                <a:gd name="T52" fmla="*/ 2147483647 w 50"/>
                <a:gd name="T53" fmla="*/ 2147483647 h 136"/>
                <a:gd name="T54" fmla="*/ 2147483647 w 50"/>
                <a:gd name="T55" fmla="*/ 2147483647 h 136"/>
                <a:gd name="T56" fmla="*/ 2147483647 w 50"/>
                <a:gd name="T57" fmla="*/ 2147483647 h 136"/>
                <a:gd name="T58" fmla="*/ 2147483647 w 50"/>
                <a:gd name="T59" fmla="*/ 2147483647 h 136"/>
                <a:gd name="T60" fmla="*/ 2147483647 w 50"/>
                <a:gd name="T61" fmla="*/ 2147483647 h 136"/>
                <a:gd name="T62" fmla="*/ 2147483647 w 50"/>
                <a:gd name="T63" fmla="*/ 2147483647 h 136"/>
                <a:gd name="T64" fmla="*/ 2147483647 w 50"/>
                <a:gd name="T65" fmla="*/ 2147483647 h 136"/>
                <a:gd name="T66" fmla="*/ 2147483647 w 50"/>
                <a:gd name="T67" fmla="*/ 2147483647 h 136"/>
                <a:gd name="T68" fmla="*/ 2147483647 w 50"/>
                <a:gd name="T69" fmla="*/ 2147483647 h 136"/>
                <a:gd name="T70" fmla="*/ 2147483647 w 50"/>
                <a:gd name="T71" fmla="*/ 2147483647 h 136"/>
                <a:gd name="T72" fmla="*/ 2147483647 w 50"/>
                <a:gd name="T73" fmla="*/ 2147483647 h 136"/>
                <a:gd name="T74" fmla="*/ 2147483647 w 50"/>
                <a:gd name="T75" fmla="*/ 2147483647 h 136"/>
                <a:gd name="T76" fmla="*/ 2147483647 w 50"/>
                <a:gd name="T77" fmla="*/ 2147483647 h 136"/>
                <a:gd name="T78" fmla="*/ 2147483647 w 50"/>
                <a:gd name="T79" fmla="*/ 2147483647 h 136"/>
                <a:gd name="T80" fmla="*/ 2147483647 w 50"/>
                <a:gd name="T81" fmla="*/ 2147483647 h 136"/>
                <a:gd name="T82" fmla="*/ 2147483647 w 50"/>
                <a:gd name="T83" fmla="*/ 2147483647 h 136"/>
                <a:gd name="T84" fmla="*/ 2147483647 w 50"/>
                <a:gd name="T85" fmla="*/ 2147483647 h 136"/>
                <a:gd name="T86" fmla="*/ 2147483647 w 50"/>
                <a:gd name="T87" fmla="*/ 2147483647 h 136"/>
                <a:gd name="T88" fmla="*/ 2147483647 w 50"/>
                <a:gd name="T89" fmla="*/ 2147483647 h 136"/>
                <a:gd name="T90" fmla="*/ 2147483647 w 50"/>
                <a:gd name="T91" fmla="*/ 2147483647 h 136"/>
                <a:gd name="T92" fmla="*/ 2147483647 w 50"/>
                <a:gd name="T93" fmla="*/ 2147483647 h 136"/>
                <a:gd name="T94" fmla="*/ 2147483647 w 50"/>
                <a:gd name="T95" fmla="*/ 2147483647 h 136"/>
                <a:gd name="T96" fmla="*/ 2147483647 w 50"/>
                <a:gd name="T97" fmla="*/ 2147483647 h 136"/>
                <a:gd name="T98" fmla="*/ 2147483647 w 50"/>
                <a:gd name="T99" fmla="*/ 2147483647 h 136"/>
                <a:gd name="T100" fmla="*/ 2147483647 w 50"/>
                <a:gd name="T101" fmla="*/ 2147483647 h 136"/>
                <a:gd name="T102" fmla="*/ 2147483647 w 50"/>
                <a:gd name="T103" fmla="*/ 2147483647 h 136"/>
                <a:gd name="T104" fmla="*/ 2147483647 w 50"/>
                <a:gd name="T105" fmla="*/ 2147483647 h 136"/>
                <a:gd name="T106" fmla="*/ 2147483647 w 50"/>
                <a:gd name="T107" fmla="*/ 2147483647 h 136"/>
                <a:gd name="T108" fmla="*/ 2147483647 w 50"/>
                <a:gd name="T109" fmla="*/ 0 h 136"/>
                <a:gd name="T110" fmla="*/ 2147483647 w 50"/>
                <a:gd name="T111" fmla="*/ 0 h 136"/>
                <a:gd name="T112" fmla="*/ 2147483647 w 50"/>
                <a:gd name="T113" fmla="*/ 0 h 136"/>
                <a:gd name="T114" fmla="*/ 2147483647 w 50"/>
                <a:gd name="T115" fmla="*/ 0 h 136"/>
                <a:gd name="T116" fmla="*/ 2147483647 w 50"/>
                <a:gd name="T117" fmla="*/ 0 h 136"/>
                <a:gd name="T118" fmla="*/ 2147483647 w 50"/>
                <a:gd name="T119" fmla="*/ 2147483647 h 136"/>
                <a:gd name="T120" fmla="*/ 2147483647 w 50"/>
                <a:gd name="T121" fmla="*/ 2147483647 h 136"/>
                <a:gd name="T122" fmla="*/ 2147483647 w 50"/>
                <a:gd name="T123" fmla="*/ 2147483647 h 136"/>
                <a:gd name="T124" fmla="*/ 2147483647 w 50"/>
                <a:gd name="T125" fmla="*/ 2147483647 h 1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0"/>
                <a:gd name="T190" fmla="*/ 0 h 136"/>
                <a:gd name="T191" fmla="*/ 50 w 50"/>
                <a:gd name="T192" fmla="*/ 136 h 1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0" h="136">
                  <a:moveTo>
                    <a:pt x="20" y="7"/>
                  </a:moveTo>
                  <a:lnTo>
                    <a:pt x="20" y="7"/>
                  </a:lnTo>
                  <a:lnTo>
                    <a:pt x="20" y="8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6" y="13"/>
                  </a:lnTo>
                  <a:lnTo>
                    <a:pt x="15" y="16"/>
                  </a:lnTo>
                  <a:lnTo>
                    <a:pt x="13" y="18"/>
                  </a:lnTo>
                  <a:lnTo>
                    <a:pt x="12" y="21"/>
                  </a:lnTo>
                  <a:lnTo>
                    <a:pt x="11" y="24"/>
                  </a:lnTo>
                  <a:lnTo>
                    <a:pt x="10" y="28"/>
                  </a:lnTo>
                  <a:lnTo>
                    <a:pt x="8" y="32"/>
                  </a:lnTo>
                  <a:lnTo>
                    <a:pt x="7" y="34"/>
                  </a:lnTo>
                  <a:lnTo>
                    <a:pt x="6" y="38"/>
                  </a:lnTo>
                  <a:lnTo>
                    <a:pt x="4" y="43"/>
                  </a:lnTo>
                  <a:lnTo>
                    <a:pt x="3" y="47"/>
                  </a:lnTo>
                  <a:lnTo>
                    <a:pt x="2" y="51"/>
                  </a:lnTo>
                  <a:lnTo>
                    <a:pt x="2" y="56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6"/>
                  </a:lnTo>
                  <a:lnTo>
                    <a:pt x="0" y="81"/>
                  </a:lnTo>
                  <a:lnTo>
                    <a:pt x="2" y="86"/>
                  </a:lnTo>
                  <a:lnTo>
                    <a:pt x="2" y="92"/>
                  </a:lnTo>
                  <a:lnTo>
                    <a:pt x="3" y="97"/>
                  </a:lnTo>
                  <a:lnTo>
                    <a:pt x="6" y="102"/>
                  </a:lnTo>
                  <a:lnTo>
                    <a:pt x="7" y="107"/>
                  </a:lnTo>
                  <a:lnTo>
                    <a:pt x="10" y="114"/>
                  </a:lnTo>
                  <a:lnTo>
                    <a:pt x="13" y="119"/>
                  </a:lnTo>
                  <a:lnTo>
                    <a:pt x="16" y="124"/>
                  </a:lnTo>
                  <a:lnTo>
                    <a:pt x="21" y="130"/>
                  </a:lnTo>
                  <a:lnTo>
                    <a:pt x="21" y="131"/>
                  </a:lnTo>
                  <a:lnTo>
                    <a:pt x="23" y="131"/>
                  </a:lnTo>
                  <a:lnTo>
                    <a:pt x="23" y="132"/>
                  </a:lnTo>
                  <a:lnTo>
                    <a:pt x="24" y="132"/>
                  </a:lnTo>
                  <a:lnTo>
                    <a:pt x="25" y="134"/>
                  </a:lnTo>
                  <a:lnTo>
                    <a:pt x="27" y="134"/>
                  </a:lnTo>
                  <a:lnTo>
                    <a:pt x="27" y="135"/>
                  </a:lnTo>
                  <a:lnTo>
                    <a:pt x="28" y="135"/>
                  </a:lnTo>
                  <a:lnTo>
                    <a:pt x="29" y="135"/>
                  </a:lnTo>
                  <a:lnTo>
                    <a:pt x="30" y="135"/>
                  </a:lnTo>
                  <a:lnTo>
                    <a:pt x="32" y="136"/>
                  </a:lnTo>
                  <a:lnTo>
                    <a:pt x="33" y="136"/>
                  </a:lnTo>
                  <a:lnTo>
                    <a:pt x="34" y="136"/>
                  </a:lnTo>
                  <a:lnTo>
                    <a:pt x="36" y="136"/>
                  </a:lnTo>
                  <a:lnTo>
                    <a:pt x="37" y="135"/>
                  </a:lnTo>
                  <a:lnTo>
                    <a:pt x="38" y="135"/>
                  </a:lnTo>
                  <a:lnTo>
                    <a:pt x="40" y="135"/>
                  </a:lnTo>
                  <a:lnTo>
                    <a:pt x="41" y="134"/>
                  </a:lnTo>
                  <a:lnTo>
                    <a:pt x="42" y="134"/>
                  </a:lnTo>
                  <a:lnTo>
                    <a:pt x="43" y="134"/>
                  </a:lnTo>
                  <a:lnTo>
                    <a:pt x="43" y="132"/>
                  </a:lnTo>
                  <a:lnTo>
                    <a:pt x="45" y="132"/>
                  </a:lnTo>
                  <a:lnTo>
                    <a:pt x="45" y="131"/>
                  </a:lnTo>
                  <a:lnTo>
                    <a:pt x="46" y="131"/>
                  </a:lnTo>
                  <a:lnTo>
                    <a:pt x="46" y="130"/>
                  </a:lnTo>
                  <a:lnTo>
                    <a:pt x="47" y="128"/>
                  </a:lnTo>
                  <a:lnTo>
                    <a:pt x="49" y="127"/>
                  </a:lnTo>
                  <a:lnTo>
                    <a:pt x="49" y="126"/>
                  </a:lnTo>
                  <a:lnTo>
                    <a:pt x="50" y="124"/>
                  </a:lnTo>
                  <a:lnTo>
                    <a:pt x="50" y="123"/>
                  </a:lnTo>
                  <a:lnTo>
                    <a:pt x="50" y="122"/>
                  </a:lnTo>
                  <a:lnTo>
                    <a:pt x="50" y="120"/>
                  </a:lnTo>
                  <a:lnTo>
                    <a:pt x="50" y="119"/>
                  </a:lnTo>
                  <a:lnTo>
                    <a:pt x="50" y="118"/>
                  </a:lnTo>
                  <a:lnTo>
                    <a:pt x="50" y="117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0" y="113"/>
                  </a:lnTo>
                  <a:lnTo>
                    <a:pt x="49" y="113"/>
                  </a:lnTo>
                  <a:lnTo>
                    <a:pt x="49" y="111"/>
                  </a:lnTo>
                  <a:lnTo>
                    <a:pt x="49" y="110"/>
                  </a:lnTo>
                  <a:lnTo>
                    <a:pt x="47" y="110"/>
                  </a:lnTo>
                  <a:lnTo>
                    <a:pt x="47" y="109"/>
                  </a:lnTo>
                  <a:lnTo>
                    <a:pt x="45" y="105"/>
                  </a:lnTo>
                  <a:lnTo>
                    <a:pt x="42" y="101"/>
                  </a:lnTo>
                  <a:lnTo>
                    <a:pt x="40" y="98"/>
                  </a:lnTo>
                  <a:lnTo>
                    <a:pt x="38" y="94"/>
                  </a:lnTo>
                  <a:lnTo>
                    <a:pt x="37" y="90"/>
                  </a:lnTo>
                  <a:lnTo>
                    <a:pt x="36" y="86"/>
                  </a:lnTo>
                  <a:lnTo>
                    <a:pt x="34" y="84"/>
                  </a:lnTo>
                  <a:lnTo>
                    <a:pt x="34" y="80"/>
                  </a:lnTo>
                  <a:lnTo>
                    <a:pt x="33" y="76"/>
                  </a:lnTo>
                  <a:lnTo>
                    <a:pt x="33" y="73"/>
                  </a:lnTo>
                  <a:lnTo>
                    <a:pt x="33" y="69"/>
                  </a:lnTo>
                  <a:lnTo>
                    <a:pt x="33" y="67"/>
                  </a:lnTo>
                  <a:lnTo>
                    <a:pt x="34" y="63"/>
                  </a:lnTo>
                  <a:lnTo>
                    <a:pt x="34" y="60"/>
                  </a:lnTo>
                  <a:lnTo>
                    <a:pt x="34" y="58"/>
                  </a:lnTo>
                  <a:lnTo>
                    <a:pt x="36" y="54"/>
                  </a:lnTo>
                  <a:lnTo>
                    <a:pt x="36" y="51"/>
                  </a:lnTo>
                  <a:lnTo>
                    <a:pt x="37" y="49"/>
                  </a:lnTo>
                  <a:lnTo>
                    <a:pt x="38" y="46"/>
                  </a:lnTo>
                  <a:lnTo>
                    <a:pt x="38" y="43"/>
                  </a:lnTo>
                  <a:lnTo>
                    <a:pt x="40" y="41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2" y="34"/>
                  </a:lnTo>
                  <a:lnTo>
                    <a:pt x="43" y="33"/>
                  </a:lnTo>
                  <a:lnTo>
                    <a:pt x="45" y="32"/>
                  </a:lnTo>
                  <a:lnTo>
                    <a:pt x="45" y="30"/>
                  </a:lnTo>
                  <a:lnTo>
                    <a:pt x="46" y="29"/>
                  </a:lnTo>
                  <a:lnTo>
                    <a:pt x="47" y="28"/>
                  </a:lnTo>
                  <a:lnTo>
                    <a:pt x="47" y="26"/>
                  </a:lnTo>
                  <a:lnTo>
                    <a:pt x="49" y="25"/>
                  </a:lnTo>
                  <a:lnTo>
                    <a:pt x="49" y="24"/>
                  </a:lnTo>
                  <a:lnTo>
                    <a:pt x="50" y="22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50" y="18"/>
                  </a:lnTo>
                  <a:lnTo>
                    <a:pt x="50" y="17"/>
                  </a:lnTo>
                  <a:lnTo>
                    <a:pt x="50" y="16"/>
                  </a:lnTo>
                  <a:lnTo>
                    <a:pt x="50" y="15"/>
                  </a:lnTo>
                  <a:lnTo>
                    <a:pt x="50" y="13"/>
                  </a:lnTo>
                  <a:lnTo>
                    <a:pt x="50" y="12"/>
                  </a:lnTo>
                  <a:lnTo>
                    <a:pt x="50" y="11"/>
                  </a:lnTo>
                  <a:lnTo>
                    <a:pt x="49" y="11"/>
                  </a:lnTo>
                  <a:lnTo>
                    <a:pt x="49" y="9"/>
                  </a:lnTo>
                  <a:lnTo>
                    <a:pt x="49" y="8"/>
                  </a:lnTo>
                  <a:lnTo>
                    <a:pt x="47" y="8"/>
                  </a:lnTo>
                  <a:lnTo>
                    <a:pt x="47" y="7"/>
                  </a:lnTo>
                  <a:lnTo>
                    <a:pt x="46" y="5"/>
                  </a:lnTo>
                  <a:lnTo>
                    <a:pt x="45" y="4"/>
                  </a:lnTo>
                  <a:lnTo>
                    <a:pt x="43" y="4"/>
                  </a:lnTo>
                  <a:lnTo>
                    <a:pt x="43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1" y="5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Freeform 177"/>
            <p:cNvSpPr>
              <a:spLocks/>
            </p:cNvSpPr>
            <p:nvPr/>
          </p:nvSpPr>
          <p:spPr bwMode="auto">
            <a:xfrm>
              <a:off x="7116763" y="4538663"/>
              <a:ext cx="50093" cy="150027"/>
            </a:xfrm>
            <a:custGeom>
              <a:avLst/>
              <a:gdLst>
                <a:gd name="T0" fmla="*/ 2147483647 w 65"/>
                <a:gd name="T1" fmla="*/ 2147483647 h 188"/>
                <a:gd name="T2" fmla="*/ 2147483647 w 65"/>
                <a:gd name="T3" fmla="*/ 2147483647 h 188"/>
                <a:gd name="T4" fmla="*/ 2147483647 w 65"/>
                <a:gd name="T5" fmla="*/ 2147483647 h 188"/>
                <a:gd name="T6" fmla="*/ 2147483647 w 65"/>
                <a:gd name="T7" fmla="*/ 2147483647 h 188"/>
                <a:gd name="T8" fmla="*/ 2147483647 w 65"/>
                <a:gd name="T9" fmla="*/ 2147483647 h 188"/>
                <a:gd name="T10" fmla="*/ 2147483647 w 65"/>
                <a:gd name="T11" fmla="*/ 2147483647 h 188"/>
                <a:gd name="T12" fmla="*/ 0 w 65"/>
                <a:gd name="T13" fmla="*/ 2147483647 h 188"/>
                <a:gd name="T14" fmla="*/ 2147483647 w 65"/>
                <a:gd name="T15" fmla="*/ 2147483647 h 188"/>
                <a:gd name="T16" fmla="*/ 2147483647 w 65"/>
                <a:gd name="T17" fmla="*/ 2147483647 h 188"/>
                <a:gd name="T18" fmla="*/ 2147483647 w 65"/>
                <a:gd name="T19" fmla="*/ 2147483647 h 188"/>
                <a:gd name="T20" fmla="*/ 2147483647 w 65"/>
                <a:gd name="T21" fmla="*/ 2147483647 h 188"/>
                <a:gd name="T22" fmla="*/ 2147483647 w 65"/>
                <a:gd name="T23" fmla="*/ 2147483647 h 188"/>
                <a:gd name="T24" fmla="*/ 2147483647 w 65"/>
                <a:gd name="T25" fmla="*/ 2147483647 h 188"/>
                <a:gd name="T26" fmla="*/ 2147483647 w 65"/>
                <a:gd name="T27" fmla="*/ 2147483647 h 188"/>
                <a:gd name="T28" fmla="*/ 2147483647 w 65"/>
                <a:gd name="T29" fmla="*/ 2147483647 h 188"/>
                <a:gd name="T30" fmla="*/ 2147483647 w 65"/>
                <a:gd name="T31" fmla="*/ 2147483647 h 188"/>
                <a:gd name="T32" fmla="*/ 2147483647 w 65"/>
                <a:gd name="T33" fmla="*/ 2147483647 h 188"/>
                <a:gd name="T34" fmla="*/ 2147483647 w 65"/>
                <a:gd name="T35" fmla="*/ 2147483647 h 188"/>
                <a:gd name="T36" fmla="*/ 2147483647 w 65"/>
                <a:gd name="T37" fmla="*/ 2147483647 h 188"/>
                <a:gd name="T38" fmla="*/ 2147483647 w 65"/>
                <a:gd name="T39" fmla="*/ 2147483647 h 188"/>
                <a:gd name="T40" fmla="*/ 2147483647 w 65"/>
                <a:gd name="T41" fmla="*/ 2147483647 h 188"/>
                <a:gd name="T42" fmla="*/ 2147483647 w 65"/>
                <a:gd name="T43" fmla="*/ 2147483647 h 188"/>
                <a:gd name="T44" fmla="*/ 2147483647 w 65"/>
                <a:gd name="T45" fmla="*/ 2147483647 h 188"/>
                <a:gd name="T46" fmla="*/ 2147483647 w 65"/>
                <a:gd name="T47" fmla="*/ 2147483647 h 188"/>
                <a:gd name="T48" fmla="*/ 2147483647 w 65"/>
                <a:gd name="T49" fmla="*/ 2147483647 h 188"/>
                <a:gd name="T50" fmla="*/ 2147483647 w 65"/>
                <a:gd name="T51" fmla="*/ 2147483647 h 188"/>
                <a:gd name="T52" fmla="*/ 2147483647 w 65"/>
                <a:gd name="T53" fmla="*/ 2147483647 h 188"/>
                <a:gd name="T54" fmla="*/ 2147483647 w 65"/>
                <a:gd name="T55" fmla="*/ 2147483647 h 188"/>
                <a:gd name="T56" fmla="*/ 2147483647 w 65"/>
                <a:gd name="T57" fmla="*/ 2147483647 h 188"/>
                <a:gd name="T58" fmla="*/ 2147483647 w 65"/>
                <a:gd name="T59" fmla="*/ 2147483647 h 188"/>
                <a:gd name="T60" fmla="*/ 2147483647 w 65"/>
                <a:gd name="T61" fmla="*/ 2147483647 h 188"/>
                <a:gd name="T62" fmla="*/ 2147483647 w 65"/>
                <a:gd name="T63" fmla="*/ 2147483647 h 188"/>
                <a:gd name="T64" fmla="*/ 2147483647 w 65"/>
                <a:gd name="T65" fmla="*/ 2147483647 h 188"/>
                <a:gd name="T66" fmla="*/ 2147483647 w 65"/>
                <a:gd name="T67" fmla="*/ 2147483647 h 188"/>
                <a:gd name="T68" fmla="*/ 2147483647 w 65"/>
                <a:gd name="T69" fmla="*/ 2147483647 h 188"/>
                <a:gd name="T70" fmla="*/ 2147483647 w 65"/>
                <a:gd name="T71" fmla="*/ 2147483647 h 188"/>
                <a:gd name="T72" fmla="*/ 2147483647 w 65"/>
                <a:gd name="T73" fmla="*/ 2147483647 h 188"/>
                <a:gd name="T74" fmla="*/ 2147483647 w 65"/>
                <a:gd name="T75" fmla="*/ 2147483647 h 188"/>
                <a:gd name="T76" fmla="*/ 2147483647 w 65"/>
                <a:gd name="T77" fmla="*/ 2147483647 h 188"/>
                <a:gd name="T78" fmla="*/ 2147483647 w 65"/>
                <a:gd name="T79" fmla="*/ 2147483647 h 188"/>
                <a:gd name="T80" fmla="*/ 2147483647 w 65"/>
                <a:gd name="T81" fmla="*/ 2147483647 h 188"/>
                <a:gd name="T82" fmla="*/ 2147483647 w 65"/>
                <a:gd name="T83" fmla="*/ 2147483647 h 188"/>
                <a:gd name="T84" fmla="*/ 2147483647 w 65"/>
                <a:gd name="T85" fmla="*/ 2147483647 h 188"/>
                <a:gd name="T86" fmla="*/ 2147483647 w 65"/>
                <a:gd name="T87" fmla="*/ 2147483647 h 188"/>
                <a:gd name="T88" fmla="*/ 2147483647 w 65"/>
                <a:gd name="T89" fmla="*/ 2147483647 h 188"/>
                <a:gd name="T90" fmla="*/ 2147483647 w 65"/>
                <a:gd name="T91" fmla="*/ 2147483647 h 188"/>
                <a:gd name="T92" fmla="*/ 2147483647 w 65"/>
                <a:gd name="T93" fmla="*/ 2147483647 h 188"/>
                <a:gd name="T94" fmla="*/ 2147483647 w 65"/>
                <a:gd name="T95" fmla="*/ 2147483647 h 188"/>
                <a:gd name="T96" fmla="*/ 2147483647 w 65"/>
                <a:gd name="T97" fmla="*/ 2147483647 h 188"/>
                <a:gd name="T98" fmla="*/ 2147483647 w 65"/>
                <a:gd name="T99" fmla="*/ 2147483647 h 188"/>
                <a:gd name="T100" fmla="*/ 2147483647 w 65"/>
                <a:gd name="T101" fmla="*/ 2147483647 h 188"/>
                <a:gd name="T102" fmla="*/ 2147483647 w 65"/>
                <a:gd name="T103" fmla="*/ 2147483647 h 188"/>
                <a:gd name="T104" fmla="*/ 2147483647 w 65"/>
                <a:gd name="T105" fmla="*/ 2147483647 h 188"/>
                <a:gd name="T106" fmla="*/ 2147483647 w 65"/>
                <a:gd name="T107" fmla="*/ 2147483647 h 188"/>
                <a:gd name="T108" fmla="*/ 2147483647 w 65"/>
                <a:gd name="T109" fmla="*/ 2147483647 h 188"/>
                <a:gd name="T110" fmla="*/ 2147483647 w 65"/>
                <a:gd name="T111" fmla="*/ 0 h 188"/>
                <a:gd name="T112" fmla="*/ 2147483647 w 65"/>
                <a:gd name="T113" fmla="*/ 0 h 188"/>
                <a:gd name="T114" fmla="*/ 2147483647 w 65"/>
                <a:gd name="T115" fmla="*/ 0 h 188"/>
                <a:gd name="T116" fmla="*/ 2147483647 w 65"/>
                <a:gd name="T117" fmla="*/ 2147483647 h 188"/>
                <a:gd name="T118" fmla="*/ 2147483647 w 65"/>
                <a:gd name="T119" fmla="*/ 2147483647 h 188"/>
                <a:gd name="T120" fmla="*/ 2147483647 w 65"/>
                <a:gd name="T121" fmla="*/ 2147483647 h 188"/>
                <a:gd name="T122" fmla="*/ 2147483647 w 65"/>
                <a:gd name="T123" fmla="*/ 2147483647 h 188"/>
                <a:gd name="T124" fmla="*/ 2147483647 w 65"/>
                <a:gd name="T125" fmla="*/ 2147483647 h 1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"/>
                <a:gd name="T190" fmla="*/ 0 h 188"/>
                <a:gd name="T191" fmla="*/ 65 w 65"/>
                <a:gd name="T192" fmla="*/ 188 h 1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" h="188">
                  <a:moveTo>
                    <a:pt x="31" y="6"/>
                  </a:moveTo>
                  <a:lnTo>
                    <a:pt x="31" y="6"/>
                  </a:lnTo>
                  <a:lnTo>
                    <a:pt x="30" y="7"/>
                  </a:lnTo>
                  <a:lnTo>
                    <a:pt x="28" y="11"/>
                  </a:lnTo>
                  <a:lnTo>
                    <a:pt x="26" y="14"/>
                  </a:lnTo>
                  <a:lnTo>
                    <a:pt x="25" y="17"/>
                  </a:lnTo>
                  <a:lnTo>
                    <a:pt x="22" y="21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5" y="38"/>
                  </a:lnTo>
                  <a:lnTo>
                    <a:pt x="12" y="43"/>
                  </a:lnTo>
                  <a:lnTo>
                    <a:pt x="9" y="48"/>
                  </a:lnTo>
                  <a:lnTo>
                    <a:pt x="8" y="55"/>
                  </a:lnTo>
                  <a:lnTo>
                    <a:pt x="5" y="61"/>
                  </a:lnTo>
                  <a:lnTo>
                    <a:pt x="4" y="66"/>
                  </a:lnTo>
                  <a:lnTo>
                    <a:pt x="3" y="74"/>
                  </a:lnTo>
                  <a:lnTo>
                    <a:pt x="1" y="81"/>
                  </a:lnTo>
                  <a:lnTo>
                    <a:pt x="0" y="87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0" y="110"/>
                  </a:lnTo>
                  <a:lnTo>
                    <a:pt x="1" y="116"/>
                  </a:lnTo>
                  <a:lnTo>
                    <a:pt x="3" y="124"/>
                  </a:lnTo>
                  <a:lnTo>
                    <a:pt x="4" y="132"/>
                  </a:lnTo>
                  <a:lnTo>
                    <a:pt x="7" y="140"/>
                  </a:lnTo>
                  <a:lnTo>
                    <a:pt x="11" y="146"/>
                  </a:lnTo>
                  <a:lnTo>
                    <a:pt x="15" y="154"/>
                  </a:lnTo>
                  <a:lnTo>
                    <a:pt x="18" y="162"/>
                  </a:lnTo>
                  <a:lnTo>
                    <a:pt x="25" y="168"/>
                  </a:lnTo>
                  <a:lnTo>
                    <a:pt x="30" y="176"/>
                  </a:lnTo>
                  <a:lnTo>
                    <a:pt x="38" y="183"/>
                  </a:lnTo>
                  <a:lnTo>
                    <a:pt x="38" y="184"/>
                  </a:lnTo>
                  <a:lnTo>
                    <a:pt x="39" y="184"/>
                  </a:lnTo>
                  <a:lnTo>
                    <a:pt x="41" y="185"/>
                  </a:lnTo>
                  <a:lnTo>
                    <a:pt x="42" y="185"/>
                  </a:lnTo>
                  <a:lnTo>
                    <a:pt x="42" y="187"/>
                  </a:lnTo>
                  <a:lnTo>
                    <a:pt x="43" y="187"/>
                  </a:lnTo>
                  <a:lnTo>
                    <a:pt x="45" y="187"/>
                  </a:lnTo>
                  <a:lnTo>
                    <a:pt x="46" y="187"/>
                  </a:lnTo>
                  <a:lnTo>
                    <a:pt x="46" y="188"/>
                  </a:lnTo>
                  <a:lnTo>
                    <a:pt x="47" y="188"/>
                  </a:lnTo>
                  <a:lnTo>
                    <a:pt x="48" y="188"/>
                  </a:lnTo>
                  <a:lnTo>
                    <a:pt x="50" y="188"/>
                  </a:lnTo>
                  <a:lnTo>
                    <a:pt x="51" y="188"/>
                  </a:lnTo>
                  <a:lnTo>
                    <a:pt x="52" y="188"/>
                  </a:lnTo>
                  <a:lnTo>
                    <a:pt x="52" y="187"/>
                  </a:lnTo>
                  <a:lnTo>
                    <a:pt x="54" y="187"/>
                  </a:lnTo>
                  <a:lnTo>
                    <a:pt x="55" y="187"/>
                  </a:lnTo>
                  <a:lnTo>
                    <a:pt x="56" y="187"/>
                  </a:lnTo>
                  <a:lnTo>
                    <a:pt x="56" y="185"/>
                  </a:lnTo>
                  <a:lnTo>
                    <a:pt x="58" y="185"/>
                  </a:lnTo>
                  <a:lnTo>
                    <a:pt x="59" y="184"/>
                  </a:lnTo>
                  <a:lnTo>
                    <a:pt x="60" y="184"/>
                  </a:lnTo>
                  <a:lnTo>
                    <a:pt x="60" y="183"/>
                  </a:lnTo>
                  <a:lnTo>
                    <a:pt x="61" y="183"/>
                  </a:lnTo>
                  <a:lnTo>
                    <a:pt x="61" y="181"/>
                  </a:lnTo>
                  <a:lnTo>
                    <a:pt x="63" y="181"/>
                  </a:lnTo>
                  <a:lnTo>
                    <a:pt x="63" y="180"/>
                  </a:lnTo>
                  <a:lnTo>
                    <a:pt x="64" y="179"/>
                  </a:lnTo>
                  <a:lnTo>
                    <a:pt x="64" y="178"/>
                  </a:lnTo>
                  <a:lnTo>
                    <a:pt x="65" y="176"/>
                  </a:lnTo>
                  <a:lnTo>
                    <a:pt x="65" y="175"/>
                  </a:lnTo>
                  <a:lnTo>
                    <a:pt x="65" y="174"/>
                  </a:lnTo>
                  <a:lnTo>
                    <a:pt x="65" y="172"/>
                  </a:lnTo>
                  <a:lnTo>
                    <a:pt x="65" y="171"/>
                  </a:lnTo>
                  <a:lnTo>
                    <a:pt x="65" y="170"/>
                  </a:lnTo>
                  <a:lnTo>
                    <a:pt x="65" y="168"/>
                  </a:lnTo>
                  <a:lnTo>
                    <a:pt x="65" y="167"/>
                  </a:lnTo>
                  <a:lnTo>
                    <a:pt x="65" y="166"/>
                  </a:lnTo>
                  <a:lnTo>
                    <a:pt x="64" y="164"/>
                  </a:lnTo>
                  <a:lnTo>
                    <a:pt x="64" y="163"/>
                  </a:lnTo>
                  <a:lnTo>
                    <a:pt x="64" y="162"/>
                  </a:lnTo>
                  <a:lnTo>
                    <a:pt x="63" y="162"/>
                  </a:lnTo>
                  <a:lnTo>
                    <a:pt x="63" y="161"/>
                  </a:lnTo>
                  <a:lnTo>
                    <a:pt x="61" y="159"/>
                  </a:lnTo>
                  <a:lnTo>
                    <a:pt x="60" y="158"/>
                  </a:lnTo>
                  <a:lnTo>
                    <a:pt x="55" y="153"/>
                  </a:lnTo>
                  <a:lnTo>
                    <a:pt x="51" y="147"/>
                  </a:lnTo>
                  <a:lnTo>
                    <a:pt x="47" y="142"/>
                  </a:lnTo>
                  <a:lnTo>
                    <a:pt x="43" y="137"/>
                  </a:lnTo>
                  <a:lnTo>
                    <a:pt x="41" y="132"/>
                  </a:lnTo>
                  <a:lnTo>
                    <a:pt x="38" y="127"/>
                  </a:lnTo>
                  <a:lnTo>
                    <a:pt x="37" y="121"/>
                  </a:lnTo>
                  <a:lnTo>
                    <a:pt x="35" y="115"/>
                  </a:lnTo>
                  <a:lnTo>
                    <a:pt x="34" y="110"/>
                  </a:lnTo>
                  <a:lnTo>
                    <a:pt x="34" y="104"/>
                  </a:lnTo>
                  <a:lnTo>
                    <a:pt x="34" y="99"/>
                  </a:lnTo>
                  <a:lnTo>
                    <a:pt x="34" y="94"/>
                  </a:lnTo>
                  <a:lnTo>
                    <a:pt x="34" y="89"/>
                  </a:lnTo>
                  <a:lnTo>
                    <a:pt x="34" y="83"/>
                  </a:lnTo>
                  <a:lnTo>
                    <a:pt x="35" y="78"/>
                  </a:lnTo>
                  <a:lnTo>
                    <a:pt x="37" y="73"/>
                  </a:lnTo>
                  <a:lnTo>
                    <a:pt x="38" y="69"/>
                  </a:lnTo>
                  <a:lnTo>
                    <a:pt x="39" y="64"/>
                  </a:lnTo>
                  <a:lnTo>
                    <a:pt x="41" y="60"/>
                  </a:lnTo>
                  <a:lnTo>
                    <a:pt x="42" y="55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4"/>
                  </a:lnTo>
                  <a:lnTo>
                    <a:pt x="50" y="40"/>
                  </a:lnTo>
                  <a:lnTo>
                    <a:pt x="51" y="38"/>
                  </a:lnTo>
                  <a:lnTo>
                    <a:pt x="52" y="35"/>
                  </a:lnTo>
                  <a:lnTo>
                    <a:pt x="54" y="32"/>
                  </a:lnTo>
                  <a:lnTo>
                    <a:pt x="55" y="31"/>
                  </a:lnTo>
                  <a:lnTo>
                    <a:pt x="58" y="28"/>
                  </a:lnTo>
                  <a:lnTo>
                    <a:pt x="58" y="27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0" y="23"/>
                  </a:lnTo>
                  <a:lnTo>
                    <a:pt x="60" y="22"/>
                  </a:lnTo>
                  <a:lnTo>
                    <a:pt x="61" y="21"/>
                  </a:lnTo>
                  <a:lnTo>
                    <a:pt x="61" y="19"/>
                  </a:lnTo>
                  <a:lnTo>
                    <a:pt x="61" y="18"/>
                  </a:lnTo>
                  <a:lnTo>
                    <a:pt x="61" y="17"/>
                  </a:lnTo>
                  <a:lnTo>
                    <a:pt x="61" y="15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0" y="11"/>
                  </a:lnTo>
                  <a:lnTo>
                    <a:pt x="60" y="10"/>
                  </a:lnTo>
                  <a:lnTo>
                    <a:pt x="60" y="9"/>
                  </a:lnTo>
                  <a:lnTo>
                    <a:pt x="59" y="9"/>
                  </a:lnTo>
                  <a:lnTo>
                    <a:pt x="59" y="7"/>
                  </a:lnTo>
                  <a:lnTo>
                    <a:pt x="58" y="6"/>
                  </a:lnTo>
                  <a:lnTo>
                    <a:pt x="58" y="5"/>
                  </a:lnTo>
                  <a:lnTo>
                    <a:pt x="56" y="5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4" y="2"/>
                  </a:lnTo>
                  <a:lnTo>
                    <a:pt x="52" y="1"/>
                  </a:lnTo>
                  <a:lnTo>
                    <a:pt x="51" y="1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47" y="0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8" y="1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1" y="6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Freeform 178"/>
            <p:cNvSpPr>
              <a:spLocks/>
            </p:cNvSpPr>
            <p:nvPr/>
          </p:nvSpPr>
          <p:spPr bwMode="auto">
            <a:xfrm>
              <a:off x="7245790" y="4559666"/>
              <a:ext cx="40986" cy="108020"/>
            </a:xfrm>
            <a:custGeom>
              <a:avLst/>
              <a:gdLst>
                <a:gd name="T0" fmla="*/ 2147483647 w 51"/>
                <a:gd name="T1" fmla="*/ 2147483647 h 136"/>
                <a:gd name="T2" fmla="*/ 2147483647 w 51"/>
                <a:gd name="T3" fmla="*/ 2147483647 h 136"/>
                <a:gd name="T4" fmla="*/ 2147483647 w 51"/>
                <a:gd name="T5" fmla="*/ 2147483647 h 136"/>
                <a:gd name="T6" fmla="*/ 2147483647 w 51"/>
                <a:gd name="T7" fmla="*/ 2147483647 h 136"/>
                <a:gd name="T8" fmla="*/ 2147483647 w 51"/>
                <a:gd name="T9" fmla="*/ 2147483647 h 136"/>
                <a:gd name="T10" fmla="*/ 0 w 51"/>
                <a:gd name="T11" fmla="*/ 2147483647 h 136"/>
                <a:gd name="T12" fmla="*/ 0 w 51"/>
                <a:gd name="T13" fmla="*/ 2147483647 h 136"/>
                <a:gd name="T14" fmla="*/ 0 w 51"/>
                <a:gd name="T15" fmla="*/ 2147483647 h 136"/>
                <a:gd name="T16" fmla="*/ 2147483647 w 51"/>
                <a:gd name="T17" fmla="*/ 2147483647 h 136"/>
                <a:gd name="T18" fmla="*/ 2147483647 w 51"/>
                <a:gd name="T19" fmla="*/ 2147483647 h 136"/>
                <a:gd name="T20" fmla="*/ 2147483647 w 51"/>
                <a:gd name="T21" fmla="*/ 2147483647 h 136"/>
                <a:gd name="T22" fmla="*/ 2147483647 w 51"/>
                <a:gd name="T23" fmla="*/ 2147483647 h 136"/>
                <a:gd name="T24" fmla="*/ 2147483647 w 51"/>
                <a:gd name="T25" fmla="*/ 2147483647 h 136"/>
                <a:gd name="T26" fmla="*/ 2147483647 w 51"/>
                <a:gd name="T27" fmla="*/ 2147483647 h 136"/>
                <a:gd name="T28" fmla="*/ 2147483647 w 51"/>
                <a:gd name="T29" fmla="*/ 2147483647 h 136"/>
                <a:gd name="T30" fmla="*/ 2147483647 w 51"/>
                <a:gd name="T31" fmla="*/ 2147483647 h 136"/>
                <a:gd name="T32" fmla="*/ 2147483647 w 51"/>
                <a:gd name="T33" fmla="*/ 2147483647 h 136"/>
                <a:gd name="T34" fmla="*/ 2147483647 w 51"/>
                <a:gd name="T35" fmla="*/ 2147483647 h 136"/>
                <a:gd name="T36" fmla="*/ 2147483647 w 51"/>
                <a:gd name="T37" fmla="*/ 2147483647 h 136"/>
                <a:gd name="T38" fmla="*/ 2147483647 w 51"/>
                <a:gd name="T39" fmla="*/ 2147483647 h 136"/>
                <a:gd name="T40" fmla="*/ 2147483647 w 51"/>
                <a:gd name="T41" fmla="*/ 2147483647 h 136"/>
                <a:gd name="T42" fmla="*/ 2147483647 w 51"/>
                <a:gd name="T43" fmla="*/ 2147483647 h 136"/>
                <a:gd name="T44" fmla="*/ 2147483647 w 51"/>
                <a:gd name="T45" fmla="*/ 2147483647 h 136"/>
                <a:gd name="T46" fmla="*/ 2147483647 w 51"/>
                <a:gd name="T47" fmla="*/ 2147483647 h 136"/>
                <a:gd name="T48" fmla="*/ 0 w 51"/>
                <a:gd name="T49" fmla="*/ 2147483647 h 136"/>
                <a:gd name="T50" fmla="*/ 0 w 51"/>
                <a:gd name="T51" fmla="*/ 2147483647 h 136"/>
                <a:gd name="T52" fmla="*/ 0 w 51"/>
                <a:gd name="T53" fmla="*/ 2147483647 h 136"/>
                <a:gd name="T54" fmla="*/ 2147483647 w 51"/>
                <a:gd name="T55" fmla="*/ 2147483647 h 136"/>
                <a:gd name="T56" fmla="*/ 2147483647 w 51"/>
                <a:gd name="T57" fmla="*/ 2147483647 h 136"/>
                <a:gd name="T58" fmla="*/ 2147483647 w 51"/>
                <a:gd name="T59" fmla="*/ 2147483647 h 136"/>
                <a:gd name="T60" fmla="*/ 2147483647 w 51"/>
                <a:gd name="T61" fmla="*/ 2147483647 h 136"/>
                <a:gd name="T62" fmla="*/ 2147483647 w 51"/>
                <a:gd name="T63" fmla="*/ 2147483647 h 136"/>
                <a:gd name="T64" fmla="*/ 2147483647 w 51"/>
                <a:gd name="T65" fmla="*/ 2147483647 h 136"/>
                <a:gd name="T66" fmla="*/ 2147483647 w 51"/>
                <a:gd name="T67" fmla="*/ 2147483647 h 136"/>
                <a:gd name="T68" fmla="*/ 2147483647 w 51"/>
                <a:gd name="T69" fmla="*/ 2147483647 h 136"/>
                <a:gd name="T70" fmla="*/ 2147483647 w 51"/>
                <a:gd name="T71" fmla="*/ 2147483647 h 136"/>
                <a:gd name="T72" fmla="*/ 2147483647 w 51"/>
                <a:gd name="T73" fmla="*/ 2147483647 h 136"/>
                <a:gd name="T74" fmla="*/ 2147483647 w 51"/>
                <a:gd name="T75" fmla="*/ 2147483647 h 136"/>
                <a:gd name="T76" fmla="*/ 2147483647 w 51"/>
                <a:gd name="T77" fmla="*/ 2147483647 h 136"/>
                <a:gd name="T78" fmla="*/ 2147483647 w 51"/>
                <a:gd name="T79" fmla="*/ 2147483647 h 136"/>
                <a:gd name="T80" fmla="*/ 2147483647 w 51"/>
                <a:gd name="T81" fmla="*/ 2147483647 h 136"/>
                <a:gd name="T82" fmla="*/ 2147483647 w 51"/>
                <a:gd name="T83" fmla="*/ 2147483647 h 136"/>
                <a:gd name="T84" fmla="*/ 2147483647 w 51"/>
                <a:gd name="T85" fmla="*/ 2147483647 h 136"/>
                <a:gd name="T86" fmla="*/ 2147483647 w 51"/>
                <a:gd name="T87" fmla="*/ 2147483647 h 136"/>
                <a:gd name="T88" fmla="*/ 2147483647 w 51"/>
                <a:gd name="T89" fmla="*/ 2147483647 h 136"/>
                <a:gd name="T90" fmla="*/ 2147483647 w 51"/>
                <a:gd name="T91" fmla="*/ 2147483647 h 136"/>
                <a:gd name="T92" fmla="*/ 2147483647 w 51"/>
                <a:gd name="T93" fmla="*/ 2147483647 h 136"/>
                <a:gd name="T94" fmla="*/ 2147483647 w 51"/>
                <a:gd name="T95" fmla="*/ 2147483647 h 136"/>
                <a:gd name="T96" fmla="*/ 2147483647 w 51"/>
                <a:gd name="T97" fmla="*/ 2147483647 h 136"/>
                <a:gd name="T98" fmla="*/ 2147483647 w 51"/>
                <a:gd name="T99" fmla="*/ 2147483647 h 136"/>
                <a:gd name="T100" fmla="*/ 2147483647 w 51"/>
                <a:gd name="T101" fmla="*/ 2147483647 h 136"/>
                <a:gd name="T102" fmla="*/ 2147483647 w 51"/>
                <a:gd name="T103" fmla="*/ 2147483647 h 136"/>
                <a:gd name="T104" fmla="*/ 2147483647 w 51"/>
                <a:gd name="T105" fmla="*/ 2147483647 h 136"/>
                <a:gd name="T106" fmla="*/ 2147483647 w 51"/>
                <a:gd name="T107" fmla="*/ 2147483647 h 136"/>
                <a:gd name="T108" fmla="*/ 2147483647 w 51"/>
                <a:gd name="T109" fmla="*/ 2147483647 h 136"/>
                <a:gd name="T110" fmla="*/ 2147483647 w 51"/>
                <a:gd name="T111" fmla="*/ 2147483647 h 136"/>
                <a:gd name="T112" fmla="*/ 2147483647 w 51"/>
                <a:gd name="T113" fmla="*/ 0 h 136"/>
                <a:gd name="T114" fmla="*/ 2147483647 w 51"/>
                <a:gd name="T115" fmla="*/ 0 h 136"/>
                <a:gd name="T116" fmla="*/ 2147483647 w 51"/>
                <a:gd name="T117" fmla="*/ 0 h 136"/>
                <a:gd name="T118" fmla="*/ 2147483647 w 51"/>
                <a:gd name="T119" fmla="*/ 0 h 136"/>
                <a:gd name="T120" fmla="*/ 2147483647 w 51"/>
                <a:gd name="T121" fmla="*/ 0 h 136"/>
                <a:gd name="T122" fmla="*/ 2147483647 w 51"/>
                <a:gd name="T123" fmla="*/ 2147483647 h 136"/>
                <a:gd name="T124" fmla="*/ 2147483647 w 51"/>
                <a:gd name="T125" fmla="*/ 2147483647 h 1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"/>
                <a:gd name="T190" fmla="*/ 0 h 136"/>
                <a:gd name="T191" fmla="*/ 51 w 51"/>
                <a:gd name="T192" fmla="*/ 136 h 1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" h="136">
                  <a:moveTo>
                    <a:pt x="8" y="3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4" y="7"/>
                  </a:lnTo>
                  <a:lnTo>
                    <a:pt x="3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7" y="33"/>
                  </a:lnTo>
                  <a:lnTo>
                    <a:pt x="8" y="34"/>
                  </a:lnTo>
                  <a:lnTo>
                    <a:pt x="9" y="37"/>
                  </a:lnTo>
                  <a:lnTo>
                    <a:pt x="11" y="39"/>
                  </a:lnTo>
                  <a:lnTo>
                    <a:pt x="11" y="41"/>
                  </a:lnTo>
                  <a:lnTo>
                    <a:pt x="12" y="43"/>
                  </a:lnTo>
                  <a:lnTo>
                    <a:pt x="13" y="46"/>
                  </a:lnTo>
                  <a:lnTo>
                    <a:pt x="13" y="49"/>
                  </a:lnTo>
                  <a:lnTo>
                    <a:pt x="15" y="51"/>
                  </a:lnTo>
                  <a:lnTo>
                    <a:pt x="16" y="54"/>
                  </a:lnTo>
                  <a:lnTo>
                    <a:pt x="16" y="58"/>
                  </a:lnTo>
                  <a:lnTo>
                    <a:pt x="17" y="60"/>
                  </a:lnTo>
                  <a:lnTo>
                    <a:pt x="17" y="63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17" y="73"/>
                  </a:lnTo>
                  <a:lnTo>
                    <a:pt x="17" y="76"/>
                  </a:lnTo>
                  <a:lnTo>
                    <a:pt x="17" y="80"/>
                  </a:lnTo>
                  <a:lnTo>
                    <a:pt x="16" y="84"/>
                  </a:lnTo>
                  <a:lnTo>
                    <a:pt x="15" y="86"/>
                  </a:lnTo>
                  <a:lnTo>
                    <a:pt x="15" y="90"/>
                  </a:lnTo>
                  <a:lnTo>
                    <a:pt x="13" y="94"/>
                  </a:lnTo>
                  <a:lnTo>
                    <a:pt x="11" y="98"/>
                  </a:lnTo>
                  <a:lnTo>
                    <a:pt x="9" y="101"/>
                  </a:lnTo>
                  <a:lnTo>
                    <a:pt x="7" y="105"/>
                  </a:lnTo>
                  <a:lnTo>
                    <a:pt x="4" y="109"/>
                  </a:lnTo>
                  <a:lnTo>
                    <a:pt x="3" y="110"/>
                  </a:lnTo>
                  <a:lnTo>
                    <a:pt x="2" y="111"/>
                  </a:lnTo>
                  <a:lnTo>
                    <a:pt x="2" y="113"/>
                  </a:lnTo>
                  <a:lnTo>
                    <a:pt x="2" y="114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0" y="118"/>
                  </a:lnTo>
                  <a:lnTo>
                    <a:pt x="0" y="119"/>
                  </a:lnTo>
                  <a:lnTo>
                    <a:pt x="0" y="120"/>
                  </a:lnTo>
                  <a:lnTo>
                    <a:pt x="0" y="122"/>
                  </a:lnTo>
                  <a:lnTo>
                    <a:pt x="0" y="123"/>
                  </a:lnTo>
                  <a:lnTo>
                    <a:pt x="2" y="124"/>
                  </a:lnTo>
                  <a:lnTo>
                    <a:pt x="2" y="126"/>
                  </a:lnTo>
                  <a:lnTo>
                    <a:pt x="3" y="127"/>
                  </a:lnTo>
                  <a:lnTo>
                    <a:pt x="3" y="128"/>
                  </a:lnTo>
                  <a:lnTo>
                    <a:pt x="4" y="128"/>
                  </a:lnTo>
                  <a:lnTo>
                    <a:pt x="4" y="130"/>
                  </a:lnTo>
                  <a:lnTo>
                    <a:pt x="5" y="131"/>
                  </a:lnTo>
                  <a:lnTo>
                    <a:pt x="7" y="132"/>
                  </a:lnTo>
                  <a:lnTo>
                    <a:pt x="8" y="134"/>
                  </a:lnTo>
                  <a:lnTo>
                    <a:pt x="9" y="134"/>
                  </a:lnTo>
                  <a:lnTo>
                    <a:pt x="11" y="134"/>
                  </a:lnTo>
                  <a:lnTo>
                    <a:pt x="11" y="135"/>
                  </a:lnTo>
                  <a:lnTo>
                    <a:pt x="12" y="135"/>
                  </a:lnTo>
                  <a:lnTo>
                    <a:pt x="13" y="135"/>
                  </a:lnTo>
                  <a:lnTo>
                    <a:pt x="15" y="135"/>
                  </a:lnTo>
                  <a:lnTo>
                    <a:pt x="15" y="136"/>
                  </a:lnTo>
                  <a:lnTo>
                    <a:pt x="16" y="136"/>
                  </a:lnTo>
                  <a:lnTo>
                    <a:pt x="17" y="136"/>
                  </a:lnTo>
                  <a:lnTo>
                    <a:pt x="18" y="136"/>
                  </a:lnTo>
                  <a:lnTo>
                    <a:pt x="20" y="136"/>
                  </a:lnTo>
                  <a:lnTo>
                    <a:pt x="21" y="135"/>
                  </a:lnTo>
                  <a:lnTo>
                    <a:pt x="22" y="135"/>
                  </a:lnTo>
                  <a:lnTo>
                    <a:pt x="24" y="135"/>
                  </a:lnTo>
                  <a:lnTo>
                    <a:pt x="24" y="134"/>
                  </a:lnTo>
                  <a:lnTo>
                    <a:pt x="25" y="134"/>
                  </a:lnTo>
                  <a:lnTo>
                    <a:pt x="26" y="134"/>
                  </a:lnTo>
                  <a:lnTo>
                    <a:pt x="26" y="132"/>
                  </a:lnTo>
                  <a:lnTo>
                    <a:pt x="28" y="132"/>
                  </a:lnTo>
                  <a:lnTo>
                    <a:pt x="29" y="131"/>
                  </a:lnTo>
                  <a:lnTo>
                    <a:pt x="30" y="130"/>
                  </a:lnTo>
                  <a:lnTo>
                    <a:pt x="34" y="124"/>
                  </a:lnTo>
                  <a:lnTo>
                    <a:pt x="38" y="119"/>
                  </a:lnTo>
                  <a:lnTo>
                    <a:pt x="41" y="114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7" y="97"/>
                  </a:lnTo>
                  <a:lnTo>
                    <a:pt x="48" y="92"/>
                  </a:lnTo>
                  <a:lnTo>
                    <a:pt x="50" y="86"/>
                  </a:lnTo>
                  <a:lnTo>
                    <a:pt x="50" y="81"/>
                  </a:lnTo>
                  <a:lnTo>
                    <a:pt x="51" y="76"/>
                  </a:lnTo>
                  <a:lnTo>
                    <a:pt x="51" y="71"/>
                  </a:lnTo>
                  <a:lnTo>
                    <a:pt x="51" y="66"/>
                  </a:lnTo>
                  <a:lnTo>
                    <a:pt x="50" y="62"/>
                  </a:lnTo>
                  <a:lnTo>
                    <a:pt x="50" y="56"/>
                  </a:lnTo>
                  <a:lnTo>
                    <a:pt x="48" y="51"/>
                  </a:lnTo>
                  <a:lnTo>
                    <a:pt x="48" y="47"/>
                  </a:lnTo>
                  <a:lnTo>
                    <a:pt x="47" y="43"/>
                  </a:lnTo>
                  <a:lnTo>
                    <a:pt x="46" y="38"/>
                  </a:lnTo>
                  <a:lnTo>
                    <a:pt x="45" y="34"/>
                  </a:lnTo>
                  <a:lnTo>
                    <a:pt x="43" y="32"/>
                  </a:lnTo>
                  <a:lnTo>
                    <a:pt x="42" y="28"/>
                  </a:lnTo>
                  <a:lnTo>
                    <a:pt x="41" y="24"/>
                  </a:lnTo>
                  <a:lnTo>
                    <a:pt x="39" y="21"/>
                  </a:lnTo>
                  <a:lnTo>
                    <a:pt x="37" y="18"/>
                  </a:lnTo>
                  <a:lnTo>
                    <a:pt x="35" y="16"/>
                  </a:lnTo>
                  <a:lnTo>
                    <a:pt x="35" y="13"/>
                  </a:lnTo>
                  <a:lnTo>
                    <a:pt x="34" y="12"/>
                  </a:lnTo>
                  <a:lnTo>
                    <a:pt x="33" y="11"/>
                  </a:lnTo>
                  <a:lnTo>
                    <a:pt x="32" y="8"/>
                  </a:lnTo>
                  <a:lnTo>
                    <a:pt x="30" y="7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9" y="4"/>
                  </a:lnTo>
                  <a:lnTo>
                    <a:pt x="28" y="4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Freeform 179"/>
            <p:cNvSpPr>
              <a:spLocks/>
            </p:cNvSpPr>
            <p:nvPr/>
          </p:nvSpPr>
          <p:spPr bwMode="auto">
            <a:xfrm>
              <a:off x="7270078" y="4538663"/>
              <a:ext cx="54647" cy="150027"/>
            </a:xfrm>
            <a:custGeom>
              <a:avLst/>
              <a:gdLst>
                <a:gd name="T0" fmla="*/ 2147483647 w 66"/>
                <a:gd name="T1" fmla="*/ 2147483647 h 188"/>
                <a:gd name="T2" fmla="*/ 2147483647 w 66"/>
                <a:gd name="T3" fmla="*/ 2147483647 h 188"/>
                <a:gd name="T4" fmla="*/ 2147483647 w 66"/>
                <a:gd name="T5" fmla="*/ 2147483647 h 188"/>
                <a:gd name="T6" fmla="*/ 2147483647 w 66"/>
                <a:gd name="T7" fmla="*/ 2147483647 h 188"/>
                <a:gd name="T8" fmla="*/ 2147483647 w 66"/>
                <a:gd name="T9" fmla="*/ 2147483647 h 188"/>
                <a:gd name="T10" fmla="*/ 2147483647 w 66"/>
                <a:gd name="T11" fmla="*/ 2147483647 h 188"/>
                <a:gd name="T12" fmla="*/ 2147483647 w 66"/>
                <a:gd name="T13" fmla="*/ 2147483647 h 188"/>
                <a:gd name="T14" fmla="*/ 2147483647 w 66"/>
                <a:gd name="T15" fmla="*/ 2147483647 h 188"/>
                <a:gd name="T16" fmla="*/ 2147483647 w 66"/>
                <a:gd name="T17" fmla="*/ 2147483647 h 188"/>
                <a:gd name="T18" fmla="*/ 2147483647 w 66"/>
                <a:gd name="T19" fmla="*/ 2147483647 h 188"/>
                <a:gd name="T20" fmla="*/ 2147483647 w 66"/>
                <a:gd name="T21" fmla="*/ 2147483647 h 188"/>
                <a:gd name="T22" fmla="*/ 2147483647 w 66"/>
                <a:gd name="T23" fmla="*/ 2147483647 h 188"/>
                <a:gd name="T24" fmla="*/ 2147483647 w 66"/>
                <a:gd name="T25" fmla="*/ 2147483647 h 188"/>
                <a:gd name="T26" fmla="*/ 2147483647 w 66"/>
                <a:gd name="T27" fmla="*/ 2147483647 h 188"/>
                <a:gd name="T28" fmla="*/ 2147483647 w 66"/>
                <a:gd name="T29" fmla="*/ 2147483647 h 188"/>
                <a:gd name="T30" fmla="*/ 2147483647 w 66"/>
                <a:gd name="T31" fmla="*/ 2147483647 h 188"/>
                <a:gd name="T32" fmla="*/ 2147483647 w 66"/>
                <a:gd name="T33" fmla="*/ 2147483647 h 188"/>
                <a:gd name="T34" fmla="*/ 2147483647 w 66"/>
                <a:gd name="T35" fmla="*/ 2147483647 h 188"/>
                <a:gd name="T36" fmla="*/ 2147483647 w 66"/>
                <a:gd name="T37" fmla="*/ 2147483647 h 188"/>
                <a:gd name="T38" fmla="*/ 2147483647 w 66"/>
                <a:gd name="T39" fmla="*/ 2147483647 h 188"/>
                <a:gd name="T40" fmla="*/ 2147483647 w 66"/>
                <a:gd name="T41" fmla="*/ 2147483647 h 188"/>
                <a:gd name="T42" fmla="*/ 2147483647 w 66"/>
                <a:gd name="T43" fmla="*/ 2147483647 h 188"/>
                <a:gd name="T44" fmla="*/ 2147483647 w 66"/>
                <a:gd name="T45" fmla="*/ 2147483647 h 188"/>
                <a:gd name="T46" fmla="*/ 2147483647 w 66"/>
                <a:gd name="T47" fmla="*/ 2147483647 h 188"/>
                <a:gd name="T48" fmla="*/ 2147483647 w 66"/>
                <a:gd name="T49" fmla="*/ 2147483647 h 188"/>
                <a:gd name="T50" fmla="*/ 0 w 66"/>
                <a:gd name="T51" fmla="*/ 2147483647 h 188"/>
                <a:gd name="T52" fmla="*/ 0 w 66"/>
                <a:gd name="T53" fmla="*/ 2147483647 h 188"/>
                <a:gd name="T54" fmla="*/ 0 w 66"/>
                <a:gd name="T55" fmla="*/ 2147483647 h 188"/>
                <a:gd name="T56" fmla="*/ 2147483647 w 66"/>
                <a:gd name="T57" fmla="*/ 2147483647 h 188"/>
                <a:gd name="T58" fmla="*/ 2147483647 w 66"/>
                <a:gd name="T59" fmla="*/ 2147483647 h 188"/>
                <a:gd name="T60" fmla="*/ 2147483647 w 66"/>
                <a:gd name="T61" fmla="*/ 2147483647 h 188"/>
                <a:gd name="T62" fmla="*/ 2147483647 w 66"/>
                <a:gd name="T63" fmla="*/ 2147483647 h 188"/>
                <a:gd name="T64" fmla="*/ 2147483647 w 66"/>
                <a:gd name="T65" fmla="*/ 2147483647 h 188"/>
                <a:gd name="T66" fmla="*/ 2147483647 w 66"/>
                <a:gd name="T67" fmla="*/ 2147483647 h 188"/>
                <a:gd name="T68" fmla="*/ 2147483647 w 66"/>
                <a:gd name="T69" fmla="*/ 2147483647 h 188"/>
                <a:gd name="T70" fmla="*/ 2147483647 w 66"/>
                <a:gd name="T71" fmla="*/ 2147483647 h 188"/>
                <a:gd name="T72" fmla="*/ 2147483647 w 66"/>
                <a:gd name="T73" fmla="*/ 2147483647 h 188"/>
                <a:gd name="T74" fmla="*/ 2147483647 w 66"/>
                <a:gd name="T75" fmla="*/ 2147483647 h 188"/>
                <a:gd name="T76" fmla="*/ 2147483647 w 66"/>
                <a:gd name="T77" fmla="*/ 2147483647 h 188"/>
                <a:gd name="T78" fmla="*/ 2147483647 w 66"/>
                <a:gd name="T79" fmla="*/ 2147483647 h 188"/>
                <a:gd name="T80" fmla="*/ 2147483647 w 66"/>
                <a:gd name="T81" fmla="*/ 2147483647 h 188"/>
                <a:gd name="T82" fmla="*/ 2147483647 w 66"/>
                <a:gd name="T83" fmla="*/ 2147483647 h 188"/>
                <a:gd name="T84" fmla="*/ 2147483647 w 66"/>
                <a:gd name="T85" fmla="*/ 2147483647 h 188"/>
                <a:gd name="T86" fmla="*/ 2147483647 w 66"/>
                <a:gd name="T87" fmla="*/ 2147483647 h 188"/>
                <a:gd name="T88" fmla="*/ 2147483647 w 66"/>
                <a:gd name="T89" fmla="*/ 2147483647 h 188"/>
                <a:gd name="T90" fmla="*/ 2147483647 w 66"/>
                <a:gd name="T91" fmla="*/ 2147483647 h 188"/>
                <a:gd name="T92" fmla="*/ 2147483647 w 66"/>
                <a:gd name="T93" fmla="*/ 2147483647 h 188"/>
                <a:gd name="T94" fmla="*/ 2147483647 w 66"/>
                <a:gd name="T95" fmla="*/ 2147483647 h 188"/>
                <a:gd name="T96" fmla="*/ 2147483647 w 66"/>
                <a:gd name="T97" fmla="*/ 2147483647 h 188"/>
                <a:gd name="T98" fmla="*/ 2147483647 w 66"/>
                <a:gd name="T99" fmla="*/ 2147483647 h 188"/>
                <a:gd name="T100" fmla="*/ 2147483647 w 66"/>
                <a:gd name="T101" fmla="*/ 2147483647 h 188"/>
                <a:gd name="T102" fmla="*/ 2147483647 w 66"/>
                <a:gd name="T103" fmla="*/ 2147483647 h 188"/>
                <a:gd name="T104" fmla="*/ 2147483647 w 66"/>
                <a:gd name="T105" fmla="*/ 2147483647 h 188"/>
                <a:gd name="T106" fmla="*/ 2147483647 w 66"/>
                <a:gd name="T107" fmla="*/ 2147483647 h 188"/>
                <a:gd name="T108" fmla="*/ 2147483647 w 66"/>
                <a:gd name="T109" fmla="*/ 2147483647 h 188"/>
                <a:gd name="T110" fmla="*/ 2147483647 w 66"/>
                <a:gd name="T111" fmla="*/ 2147483647 h 188"/>
                <a:gd name="T112" fmla="*/ 2147483647 w 66"/>
                <a:gd name="T113" fmla="*/ 2147483647 h 188"/>
                <a:gd name="T114" fmla="*/ 2147483647 w 66"/>
                <a:gd name="T115" fmla="*/ 0 h 188"/>
                <a:gd name="T116" fmla="*/ 2147483647 w 66"/>
                <a:gd name="T117" fmla="*/ 0 h 188"/>
                <a:gd name="T118" fmla="*/ 2147483647 w 66"/>
                <a:gd name="T119" fmla="*/ 0 h 188"/>
                <a:gd name="T120" fmla="*/ 2147483647 w 66"/>
                <a:gd name="T121" fmla="*/ 2147483647 h 188"/>
                <a:gd name="T122" fmla="*/ 2147483647 w 66"/>
                <a:gd name="T123" fmla="*/ 2147483647 h 188"/>
                <a:gd name="T124" fmla="*/ 2147483647 w 66"/>
                <a:gd name="T125" fmla="*/ 2147483647 h 1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6"/>
                <a:gd name="T190" fmla="*/ 0 h 188"/>
                <a:gd name="T191" fmla="*/ 66 w 66"/>
                <a:gd name="T192" fmla="*/ 188 h 1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6" h="188">
                  <a:moveTo>
                    <a:pt x="12" y="4"/>
                  </a:moveTo>
                  <a:lnTo>
                    <a:pt x="12" y="4"/>
                  </a:lnTo>
                  <a:lnTo>
                    <a:pt x="10" y="4"/>
                  </a:lnTo>
                  <a:lnTo>
                    <a:pt x="9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6" y="7"/>
                  </a:lnTo>
                  <a:lnTo>
                    <a:pt x="6" y="9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6" y="25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9" y="28"/>
                  </a:lnTo>
                  <a:lnTo>
                    <a:pt x="10" y="31"/>
                  </a:lnTo>
                  <a:lnTo>
                    <a:pt x="12" y="32"/>
                  </a:lnTo>
                  <a:lnTo>
                    <a:pt x="13" y="35"/>
                  </a:lnTo>
                  <a:lnTo>
                    <a:pt x="15" y="38"/>
                  </a:lnTo>
                  <a:lnTo>
                    <a:pt x="17" y="40"/>
                  </a:lnTo>
                  <a:lnTo>
                    <a:pt x="18" y="44"/>
                  </a:lnTo>
                  <a:lnTo>
                    <a:pt x="19" y="48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5" y="60"/>
                  </a:lnTo>
                  <a:lnTo>
                    <a:pt x="26" y="64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30" y="78"/>
                  </a:lnTo>
                  <a:lnTo>
                    <a:pt x="31" y="83"/>
                  </a:lnTo>
                  <a:lnTo>
                    <a:pt x="32" y="89"/>
                  </a:lnTo>
                  <a:lnTo>
                    <a:pt x="32" y="94"/>
                  </a:lnTo>
                  <a:lnTo>
                    <a:pt x="32" y="99"/>
                  </a:lnTo>
                  <a:lnTo>
                    <a:pt x="32" y="104"/>
                  </a:lnTo>
                  <a:lnTo>
                    <a:pt x="31" y="110"/>
                  </a:lnTo>
                  <a:lnTo>
                    <a:pt x="31" y="115"/>
                  </a:lnTo>
                  <a:lnTo>
                    <a:pt x="29" y="121"/>
                  </a:lnTo>
                  <a:lnTo>
                    <a:pt x="27" y="127"/>
                  </a:lnTo>
                  <a:lnTo>
                    <a:pt x="25" y="132"/>
                  </a:lnTo>
                  <a:lnTo>
                    <a:pt x="22" y="137"/>
                  </a:lnTo>
                  <a:lnTo>
                    <a:pt x="19" y="142"/>
                  </a:lnTo>
                  <a:lnTo>
                    <a:pt x="15" y="147"/>
                  </a:lnTo>
                  <a:lnTo>
                    <a:pt x="10" y="153"/>
                  </a:lnTo>
                  <a:lnTo>
                    <a:pt x="5" y="158"/>
                  </a:lnTo>
                  <a:lnTo>
                    <a:pt x="5" y="159"/>
                  </a:lnTo>
                  <a:lnTo>
                    <a:pt x="4" y="159"/>
                  </a:lnTo>
                  <a:lnTo>
                    <a:pt x="4" y="161"/>
                  </a:lnTo>
                  <a:lnTo>
                    <a:pt x="2" y="161"/>
                  </a:lnTo>
                  <a:lnTo>
                    <a:pt x="2" y="162"/>
                  </a:lnTo>
                  <a:lnTo>
                    <a:pt x="1" y="163"/>
                  </a:lnTo>
                  <a:lnTo>
                    <a:pt x="1" y="164"/>
                  </a:lnTo>
                  <a:lnTo>
                    <a:pt x="1" y="166"/>
                  </a:lnTo>
                  <a:lnTo>
                    <a:pt x="0" y="167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0" y="171"/>
                  </a:lnTo>
                  <a:lnTo>
                    <a:pt x="0" y="172"/>
                  </a:lnTo>
                  <a:lnTo>
                    <a:pt x="0" y="174"/>
                  </a:lnTo>
                  <a:lnTo>
                    <a:pt x="1" y="175"/>
                  </a:lnTo>
                  <a:lnTo>
                    <a:pt x="1" y="176"/>
                  </a:lnTo>
                  <a:lnTo>
                    <a:pt x="1" y="178"/>
                  </a:lnTo>
                  <a:lnTo>
                    <a:pt x="2" y="179"/>
                  </a:lnTo>
                  <a:lnTo>
                    <a:pt x="2" y="180"/>
                  </a:lnTo>
                  <a:lnTo>
                    <a:pt x="4" y="181"/>
                  </a:lnTo>
                  <a:lnTo>
                    <a:pt x="5" y="183"/>
                  </a:lnTo>
                  <a:lnTo>
                    <a:pt x="6" y="184"/>
                  </a:lnTo>
                  <a:lnTo>
                    <a:pt x="8" y="184"/>
                  </a:lnTo>
                  <a:lnTo>
                    <a:pt x="8" y="185"/>
                  </a:lnTo>
                  <a:lnTo>
                    <a:pt x="9" y="185"/>
                  </a:lnTo>
                  <a:lnTo>
                    <a:pt x="10" y="187"/>
                  </a:lnTo>
                  <a:lnTo>
                    <a:pt x="12" y="187"/>
                  </a:lnTo>
                  <a:lnTo>
                    <a:pt x="13" y="187"/>
                  </a:lnTo>
                  <a:lnTo>
                    <a:pt x="14" y="188"/>
                  </a:lnTo>
                  <a:lnTo>
                    <a:pt x="15" y="188"/>
                  </a:lnTo>
                  <a:lnTo>
                    <a:pt x="17" y="188"/>
                  </a:lnTo>
                  <a:lnTo>
                    <a:pt x="18" y="188"/>
                  </a:lnTo>
                  <a:lnTo>
                    <a:pt x="19" y="188"/>
                  </a:lnTo>
                  <a:lnTo>
                    <a:pt x="21" y="187"/>
                  </a:lnTo>
                  <a:lnTo>
                    <a:pt x="22" y="187"/>
                  </a:lnTo>
                  <a:lnTo>
                    <a:pt x="23" y="187"/>
                  </a:lnTo>
                  <a:lnTo>
                    <a:pt x="25" y="185"/>
                  </a:lnTo>
                  <a:lnTo>
                    <a:pt x="26" y="185"/>
                  </a:lnTo>
                  <a:lnTo>
                    <a:pt x="26" y="184"/>
                  </a:lnTo>
                  <a:lnTo>
                    <a:pt x="27" y="184"/>
                  </a:lnTo>
                  <a:lnTo>
                    <a:pt x="29" y="183"/>
                  </a:lnTo>
                  <a:lnTo>
                    <a:pt x="35" y="176"/>
                  </a:lnTo>
                  <a:lnTo>
                    <a:pt x="42" y="168"/>
                  </a:lnTo>
                  <a:lnTo>
                    <a:pt x="47" y="162"/>
                  </a:lnTo>
                  <a:lnTo>
                    <a:pt x="52" y="154"/>
                  </a:lnTo>
                  <a:lnTo>
                    <a:pt x="56" y="146"/>
                  </a:lnTo>
                  <a:lnTo>
                    <a:pt x="59" y="138"/>
                  </a:lnTo>
                  <a:lnTo>
                    <a:pt x="61" y="132"/>
                  </a:lnTo>
                  <a:lnTo>
                    <a:pt x="64" y="124"/>
                  </a:lnTo>
                  <a:lnTo>
                    <a:pt x="65" y="116"/>
                  </a:lnTo>
                  <a:lnTo>
                    <a:pt x="65" y="110"/>
                  </a:lnTo>
                  <a:lnTo>
                    <a:pt x="66" y="102"/>
                  </a:lnTo>
                  <a:lnTo>
                    <a:pt x="65" y="94"/>
                  </a:lnTo>
                  <a:lnTo>
                    <a:pt x="65" y="87"/>
                  </a:lnTo>
                  <a:lnTo>
                    <a:pt x="64" y="81"/>
                  </a:lnTo>
                  <a:lnTo>
                    <a:pt x="64" y="73"/>
                  </a:lnTo>
                  <a:lnTo>
                    <a:pt x="61" y="66"/>
                  </a:lnTo>
                  <a:lnTo>
                    <a:pt x="60" y="61"/>
                  </a:lnTo>
                  <a:lnTo>
                    <a:pt x="59" y="55"/>
                  </a:lnTo>
                  <a:lnTo>
                    <a:pt x="56" y="48"/>
                  </a:lnTo>
                  <a:lnTo>
                    <a:pt x="55" y="43"/>
                  </a:lnTo>
                  <a:lnTo>
                    <a:pt x="52" y="38"/>
                  </a:lnTo>
                  <a:lnTo>
                    <a:pt x="49" y="32"/>
                  </a:lnTo>
                  <a:lnTo>
                    <a:pt x="48" y="28"/>
                  </a:lnTo>
                  <a:lnTo>
                    <a:pt x="45" y="25"/>
                  </a:lnTo>
                  <a:lnTo>
                    <a:pt x="43" y="21"/>
                  </a:lnTo>
                  <a:lnTo>
                    <a:pt x="42" y="17"/>
                  </a:lnTo>
                  <a:lnTo>
                    <a:pt x="39" y="14"/>
                  </a:lnTo>
                  <a:lnTo>
                    <a:pt x="38" y="11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32" y="4"/>
                  </a:lnTo>
                  <a:lnTo>
                    <a:pt x="31" y="4"/>
                  </a:lnTo>
                  <a:lnTo>
                    <a:pt x="31" y="2"/>
                  </a:lnTo>
                  <a:lnTo>
                    <a:pt x="30" y="2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" name="Freeform 180"/>
            <p:cNvSpPr>
              <a:spLocks/>
            </p:cNvSpPr>
            <p:nvPr/>
          </p:nvSpPr>
          <p:spPr bwMode="auto">
            <a:xfrm>
              <a:off x="7134979" y="4586672"/>
              <a:ext cx="162423" cy="498091"/>
            </a:xfrm>
            <a:custGeom>
              <a:avLst/>
              <a:gdLst>
                <a:gd name="T0" fmla="*/ 2147483647 w 206"/>
                <a:gd name="T1" fmla="*/ 2147483647 h 629"/>
                <a:gd name="T2" fmla="*/ 2147483647 w 206"/>
                <a:gd name="T3" fmla="*/ 2147483647 h 629"/>
                <a:gd name="T4" fmla="*/ 2147483647 w 206"/>
                <a:gd name="T5" fmla="*/ 2147483647 h 629"/>
                <a:gd name="T6" fmla="*/ 2147483647 w 206"/>
                <a:gd name="T7" fmla="*/ 2147483647 h 629"/>
                <a:gd name="T8" fmla="*/ 2147483647 w 206"/>
                <a:gd name="T9" fmla="*/ 2147483647 h 629"/>
                <a:gd name="T10" fmla="*/ 2147483647 w 206"/>
                <a:gd name="T11" fmla="*/ 2147483647 h 629"/>
                <a:gd name="T12" fmla="*/ 2147483647 w 206"/>
                <a:gd name="T13" fmla="*/ 2147483647 h 629"/>
                <a:gd name="T14" fmla="*/ 2147483647 w 206"/>
                <a:gd name="T15" fmla="*/ 2147483647 h 629"/>
                <a:gd name="T16" fmla="*/ 2147483647 w 206"/>
                <a:gd name="T17" fmla="*/ 2147483647 h 629"/>
                <a:gd name="T18" fmla="*/ 2147483647 w 206"/>
                <a:gd name="T19" fmla="*/ 2147483647 h 629"/>
                <a:gd name="T20" fmla="*/ 2147483647 w 206"/>
                <a:gd name="T21" fmla="*/ 2147483647 h 629"/>
                <a:gd name="T22" fmla="*/ 2147483647 w 206"/>
                <a:gd name="T23" fmla="*/ 2147483647 h 629"/>
                <a:gd name="T24" fmla="*/ 2147483647 w 206"/>
                <a:gd name="T25" fmla="*/ 2147483647 h 629"/>
                <a:gd name="T26" fmla="*/ 2147483647 w 206"/>
                <a:gd name="T27" fmla="*/ 2147483647 h 629"/>
                <a:gd name="T28" fmla="*/ 2147483647 w 206"/>
                <a:gd name="T29" fmla="*/ 2147483647 h 629"/>
                <a:gd name="T30" fmla="*/ 2147483647 w 206"/>
                <a:gd name="T31" fmla="*/ 2147483647 h 629"/>
                <a:gd name="T32" fmla="*/ 0 w 206"/>
                <a:gd name="T33" fmla="*/ 2147483647 h 629"/>
                <a:gd name="T34" fmla="*/ 0 w 206"/>
                <a:gd name="T35" fmla="*/ 2147483647 h 629"/>
                <a:gd name="T36" fmla="*/ 2147483647 w 206"/>
                <a:gd name="T37" fmla="*/ 2147483647 h 629"/>
                <a:gd name="T38" fmla="*/ 2147483647 w 206"/>
                <a:gd name="T39" fmla="*/ 2147483647 h 629"/>
                <a:gd name="T40" fmla="*/ 2147483647 w 206"/>
                <a:gd name="T41" fmla="*/ 2147483647 h 629"/>
                <a:gd name="T42" fmla="*/ 2147483647 w 206"/>
                <a:gd name="T43" fmla="*/ 2147483647 h 629"/>
                <a:gd name="T44" fmla="*/ 2147483647 w 206"/>
                <a:gd name="T45" fmla="*/ 2147483647 h 629"/>
                <a:gd name="T46" fmla="*/ 2147483647 w 206"/>
                <a:gd name="T47" fmla="*/ 2147483647 h 629"/>
                <a:gd name="T48" fmla="*/ 2147483647 w 206"/>
                <a:gd name="T49" fmla="*/ 2147483647 h 629"/>
                <a:gd name="T50" fmla="*/ 2147483647 w 206"/>
                <a:gd name="T51" fmla="*/ 2147483647 h 629"/>
                <a:gd name="T52" fmla="*/ 2147483647 w 206"/>
                <a:gd name="T53" fmla="*/ 2147483647 h 629"/>
                <a:gd name="T54" fmla="*/ 2147483647 w 206"/>
                <a:gd name="T55" fmla="*/ 2147483647 h 629"/>
                <a:gd name="T56" fmla="*/ 2147483647 w 206"/>
                <a:gd name="T57" fmla="*/ 2147483647 h 629"/>
                <a:gd name="T58" fmla="*/ 2147483647 w 206"/>
                <a:gd name="T59" fmla="*/ 2147483647 h 629"/>
                <a:gd name="T60" fmla="*/ 2147483647 w 206"/>
                <a:gd name="T61" fmla="*/ 2147483647 h 629"/>
                <a:gd name="T62" fmla="*/ 2147483647 w 206"/>
                <a:gd name="T63" fmla="*/ 2147483647 h 629"/>
                <a:gd name="T64" fmla="*/ 2147483647 w 206"/>
                <a:gd name="T65" fmla="*/ 2147483647 h 629"/>
                <a:gd name="T66" fmla="*/ 2147483647 w 206"/>
                <a:gd name="T67" fmla="*/ 2147483647 h 629"/>
                <a:gd name="T68" fmla="*/ 2147483647 w 206"/>
                <a:gd name="T69" fmla="*/ 2147483647 h 629"/>
                <a:gd name="T70" fmla="*/ 2147483647 w 206"/>
                <a:gd name="T71" fmla="*/ 2147483647 h 629"/>
                <a:gd name="T72" fmla="*/ 2147483647 w 206"/>
                <a:gd name="T73" fmla="*/ 2147483647 h 629"/>
                <a:gd name="T74" fmla="*/ 2147483647 w 206"/>
                <a:gd name="T75" fmla="*/ 2147483647 h 629"/>
                <a:gd name="T76" fmla="*/ 2147483647 w 206"/>
                <a:gd name="T77" fmla="*/ 2147483647 h 629"/>
                <a:gd name="T78" fmla="*/ 2147483647 w 206"/>
                <a:gd name="T79" fmla="*/ 2147483647 h 629"/>
                <a:gd name="T80" fmla="*/ 2147483647 w 206"/>
                <a:gd name="T81" fmla="*/ 2147483647 h 629"/>
                <a:gd name="T82" fmla="*/ 2147483647 w 206"/>
                <a:gd name="T83" fmla="*/ 2147483647 h 629"/>
                <a:gd name="T84" fmla="*/ 2147483647 w 206"/>
                <a:gd name="T85" fmla="*/ 2147483647 h 629"/>
                <a:gd name="T86" fmla="*/ 2147483647 w 206"/>
                <a:gd name="T87" fmla="*/ 2147483647 h 629"/>
                <a:gd name="T88" fmla="*/ 2147483647 w 206"/>
                <a:gd name="T89" fmla="*/ 2147483647 h 629"/>
                <a:gd name="T90" fmla="*/ 2147483647 w 206"/>
                <a:gd name="T91" fmla="*/ 2147483647 h 629"/>
                <a:gd name="T92" fmla="*/ 2147483647 w 206"/>
                <a:gd name="T93" fmla="*/ 2147483647 h 629"/>
                <a:gd name="T94" fmla="*/ 2147483647 w 206"/>
                <a:gd name="T95" fmla="*/ 2147483647 h 629"/>
                <a:gd name="T96" fmla="*/ 2147483647 w 206"/>
                <a:gd name="T97" fmla="*/ 2147483647 h 629"/>
                <a:gd name="T98" fmla="*/ 2147483647 w 206"/>
                <a:gd name="T99" fmla="*/ 2147483647 h 629"/>
                <a:gd name="T100" fmla="*/ 2147483647 w 206"/>
                <a:gd name="T101" fmla="*/ 2147483647 h 629"/>
                <a:gd name="T102" fmla="*/ 2147483647 w 206"/>
                <a:gd name="T103" fmla="*/ 2147483647 h 629"/>
                <a:gd name="T104" fmla="*/ 2147483647 w 206"/>
                <a:gd name="T105" fmla="*/ 2147483647 h 629"/>
                <a:gd name="T106" fmla="*/ 2147483647 w 206"/>
                <a:gd name="T107" fmla="*/ 2147483647 h 629"/>
                <a:gd name="T108" fmla="*/ 2147483647 w 206"/>
                <a:gd name="T109" fmla="*/ 2147483647 h 629"/>
                <a:gd name="T110" fmla="*/ 2147483647 w 206"/>
                <a:gd name="T111" fmla="*/ 0 h 62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06"/>
                <a:gd name="T169" fmla="*/ 0 h 629"/>
                <a:gd name="T170" fmla="*/ 206 w 206"/>
                <a:gd name="T171" fmla="*/ 629 h 62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06" h="629">
                  <a:moveTo>
                    <a:pt x="99" y="0"/>
                  </a:moveTo>
                  <a:lnTo>
                    <a:pt x="99" y="0"/>
                  </a:lnTo>
                  <a:lnTo>
                    <a:pt x="98" y="0"/>
                  </a:lnTo>
                  <a:lnTo>
                    <a:pt x="97" y="1"/>
                  </a:lnTo>
                  <a:lnTo>
                    <a:pt x="96" y="1"/>
                  </a:lnTo>
                  <a:lnTo>
                    <a:pt x="94" y="1"/>
                  </a:lnTo>
                  <a:lnTo>
                    <a:pt x="93" y="2"/>
                  </a:lnTo>
                  <a:lnTo>
                    <a:pt x="92" y="2"/>
                  </a:lnTo>
                  <a:lnTo>
                    <a:pt x="90" y="2"/>
                  </a:lnTo>
                  <a:lnTo>
                    <a:pt x="89" y="3"/>
                  </a:lnTo>
                  <a:lnTo>
                    <a:pt x="88" y="3"/>
                  </a:lnTo>
                  <a:lnTo>
                    <a:pt x="86" y="5"/>
                  </a:lnTo>
                  <a:lnTo>
                    <a:pt x="85" y="6"/>
                  </a:lnTo>
                  <a:lnTo>
                    <a:pt x="84" y="6"/>
                  </a:lnTo>
                  <a:lnTo>
                    <a:pt x="84" y="7"/>
                  </a:lnTo>
                  <a:lnTo>
                    <a:pt x="83" y="9"/>
                  </a:lnTo>
                  <a:lnTo>
                    <a:pt x="81" y="10"/>
                  </a:lnTo>
                  <a:lnTo>
                    <a:pt x="80" y="11"/>
                  </a:lnTo>
                  <a:lnTo>
                    <a:pt x="79" y="13"/>
                  </a:lnTo>
                  <a:lnTo>
                    <a:pt x="77" y="15"/>
                  </a:lnTo>
                  <a:lnTo>
                    <a:pt x="76" y="17"/>
                  </a:lnTo>
                  <a:lnTo>
                    <a:pt x="76" y="19"/>
                  </a:lnTo>
                  <a:lnTo>
                    <a:pt x="75" y="20"/>
                  </a:lnTo>
                  <a:lnTo>
                    <a:pt x="75" y="23"/>
                  </a:lnTo>
                  <a:lnTo>
                    <a:pt x="73" y="26"/>
                  </a:lnTo>
                  <a:lnTo>
                    <a:pt x="73" y="28"/>
                  </a:lnTo>
                  <a:lnTo>
                    <a:pt x="73" y="31"/>
                  </a:lnTo>
                  <a:lnTo>
                    <a:pt x="73" y="34"/>
                  </a:lnTo>
                  <a:lnTo>
                    <a:pt x="73" y="36"/>
                  </a:lnTo>
                  <a:lnTo>
                    <a:pt x="73" y="37"/>
                  </a:lnTo>
                  <a:lnTo>
                    <a:pt x="73" y="39"/>
                  </a:lnTo>
                  <a:lnTo>
                    <a:pt x="73" y="41"/>
                  </a:lnTo>
                  <a:lnTo>
                    <a:pt x="73" y="43"/>
                  </a:lnTo>
                  <a:lnTo>
                    <a:pt x="75" y="43"/>
                  </a:lnTo>
                  <a:lnTo>
                    <a:pt x="75" y="44"/>
                  </a:lnTo>
                  <a:lnTo>
                    <a:pt x="75" y="45"/>
                  </a:lnTo>
                  <a:lnTo>
                    <a:pt x="75" y="47"/>
                  </a:lnTo>
                  <a:lnTo>
                    <a:pt x="76" y="47"/>
                  </a:lnTo>
                  <a:lnTo>
                    <a:pt x="76" y="48"/>
                  </a:lnTo>
                  <a:lnTo>
                    <a:pt x="76" y="49"/>
                  </a:lnTo>
                  <a:lnTo>
                    <a:pt x="77" y="51"/>
                  </a:lnTo>
                  <a:lnTo>
                    <a:pt x="79" y="52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1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6" y="60"/>
                  </a:lnTo>
                  <a:lnTo>
                    <a:pt x="88" y="60"/>
                  </a:lnTo>
                  <a:lnTo>
                    <a:pt x="88" y="225"/>
                  </a:lnTo>
                  <a:lnTo>
                    <a:pt x="86" y="225"/>
                  </a:lnTo>
                  <a:lnTo>
                    <a:pt x="85" y="225"/>
                  </a:lnTo>
                  <a:lnTo>
                    <a:pt x="83" y="226"/>
                  </a:lnTo>
                  <a:lnTo>
                    <a:pt x="81" y="226"/>
                  </a:lnTo>
                  <a:lnTo>
                    <a:pt x="80" y="226"/>
                  </a:lnTo>
                  <a:lnTo>
                    <a:pt x="79" y="227"/>
                  </a:lnTo>
                  <a:lnTo>
                    <a:pt x="77" y="227"/>
                  </a:lnTo>
                  <a:lnTo>
                    <a:pt x="76" y="228"/>
                  </a:lnTo>
                  <a:lnTo>
                    <a:pt x="75" y="228"/>
                  </a:lnTo>
                  <a:lnTo>
                    <a:pt x="73" y="230"/>
                  </a:lnTo>
                  <a:lnTo>
                    <a:pt x="71" y="230"/>
                  </a:lnTo>
                  <a:lnTo>
                    <a:pt x="69" y="231"/>
                  </a:lnTo>
                  <a:lnTo>
                    <a:pt x="68" y="232"/>
                  </a:lnTo>
                  <a:lnTo>
                    <a:pt x="67" y="234"/>
                  </a:lnTo>
                  <a:lnTo>
                    <a:pt x="66" y="235"/>
                  </a:lnTo>
                  <a:lnTo>
                    <a:pt x="63" y="236"/>
                  </a:lnTo>
                  <a:lnTo>
                    <a:pt x="62" y="238"/>
                  </a:lnTo>
                  <a:lnTo>
                    <a:pt x="60" y="239"/>
                  </a:lnTo>
                  <a:lnTo>
                    <a:pt x="59" y="240"/>
                  </a:lnTo>
                  <a:lnTo>
                    <a:pt x="58" y="243"/>
                  </a:lnTo>
                  <a:lnTo>
                    <a:pt x="56" y="244"/>
                  </a:lnTo>
                  <a:lnTo>
                    <a:pt x="55" y="247"/>
                  </a:lnTo>
                  <a:lnTo>
                    <a:pt x="54" y="249"/>
                  </a:lnTo>
                  <a:lnTo>
                    <a:pt x="53" y="251"/>
                  </a:lnTo>
                  <a:lnTo>
                    <a:pt x="53" y="253"/>
                  </a:lnTo>
                  <a:lnTo>
                    <a:pt x="51" y="256"/>
                  </a:lnTo>
                  <a:lnTo>
                    <a:pt x="51" y="260"/>
                  </a:lnTo>
                  <a:lnTo>
                    <a:pt x="0" y="570"/>
                  </a:lnTo>
                  <a:lnTo>
                    <a:pt x="0" y="571"/>
                  </a:lnTo>
                  <a:lnTo>
                    <a:pt x="0" y="573"/>
                  </a:lnTo>
                  <a:lnTo>
                    <a:pt x="0" y="574"/>
                  </a:lnTo>
                  <a:lnTo>
                    <a:pt x="0" y="575"/>
                  </a:lnTo>
                  <a:lnTo>
                    <a:pt x="0" y="576"/>
                  </a:lnTo>
                  <a:lnTo>
                    <a:pt x="2" y="578"/>
                  </a:lnTo>
                  <a:lnTo>
                    <a:pt x="2" y="579"/>
                  </a:lnTo>
                  <a:lnTo>
                    <a:pt x="2" y="580"/>
                  </a:lnTo>
                  <a:lnTo>
                    <a:pt x="3" y="582"/>
                  </a:lnTo>
                  <a:lnTo>
                    <a:pt x="3" y="583"/>
                  </a:lnTo>
                  <a:lnTo>
                    <a:pt x="4" y="584"/>
                  </a:lnTo>
                  <a:lnTo>
                    <a:pt x="4" y="586"/>
                  </a:lnTo>
                  <a:lnTo>
                    <a:pt x="6" y="587"/>
                  </a:lnTo>
                  <a:lnTo>
                    <a:pt x="7" y="588"/>
                  </a:lnTo>
                  <a:lnTo>
                    <a:pt x="7" y="590"/>
                  </a:lnTo>
                  <a:lnTo>
                    <a:pt x="8" y="591"/>
                  </a:lnTo>
                  <a:lnTo>
                    <a:pt x="9" y="592"/>
                  </a:lnTo>
                  <a:lnTo>
                    <a:pt x="11" y="593"/>
                  </a:lnTo>
                  <a:lnTo>
                    <a:pt x="12" y="595"/>
                  </a:lnTo>
                  <a:lnTo>
                    <a:pt x="13" y="597"/>
                  </a:lnTo>
                  <a:lnTo>
                    <a:pt x="15" y="599"/>
                  </a:lnTo>
                  <a:lnTo>
                    <a:pt x="17" y="600"/>
                  </a:lnTo>
                  <a:lnTo>
                    <a:pt x="19" y="601"/>
                  </a:lnTo>
                  <a:lnTo>
                    <a:pt x="20" y="603"/>
                  </a:lnTo>
                  <a:lnTo>
                    <a:pt x="21" y="603"/>
                  </a:lnTo>
                  <a:lnTo>
                    <a:pt x="21" y="604"/>
                  </a:lnTo>
                  <a:lnTo>
                    <a:pt x="24" y="605"/>
                  </a:lnTo>
                  <a:lnTo>
                    <a:pt x="25" y="607"/>
                  </a:lnTo>
                  <a:lnTo>
                    <a:pt x="26" y="607"/>
                  </a:lnTo>
                  <a:lnTo>
                    <a:pt x="28" y="608"/>
                  </a:lnTo>
                  <a:lnTo>
                    <a:pt x="29" y="609"/>
                  </a:lnTo>
                  <a:lnTo>
                    <a:pt x="32" y="609"/>
                  </a:lnTo>
                  <a:lnTo>
                    <a:pt x="33" y="610"/>
                  </a:lnTo>
                  <a:lnTo>
                    <a:pt x="36" y="612"/>
                  </a:lnTo>
                  <a:lnTo>
                    <a:pt x="37" y="613"/>
                  </a:lnTo>
                  <a:lnTo>
                    <a:pt x="39" y="614"/>
                  </a:lnTo>
                  <a:lnTo>
                    <a:pt x="42" y="614"/>
                  </a:lnTo>
                  <a:lnTo>
                    <a:pt x="45" y="616"/>
                  </a:lnTo>
                  <a:lnTo>
                    <a:pt x="47" y="617"/>
                  </a:lnTo>
                  <a:lnTo>
                    <a:pt x="51" y="618"/>
                  </a:lnTo>
                  <a:lnTo>
                    <a:pt x="54" y="620"/>
                  </a:lnTo>
                  <a:lnTo>
                    <a:pt x="58" y="621"/>
                  </a:lnTo>
                  <a:lnTo>
                    <a:pt x="60" y="621"/>
                  </a:lnTo>
                  <a:lnTo>
                    <a:pt x="64" y="622"/>
                  </a:lnTo>
                  <a:lnTo>
                    <a:pt x="68" y="624"/>
                  </a:lnTo>
                  <a:lnTo>
                    <a:pt x="72" y="625"/>
                  </a:lnTo>
                  <a:lnTo>
                    <a:pt x="76" y="625"/>
                  </a:lnTo>
                  <a:lnTo>
                    <a:pt x="80" y="626"/>
                  </a:lnTo>
                  <a:lnTo>
                    <a:pt x="85" y="626"/>
                  </a:lnTo>
                  <a:lnTo>
                    <a:pt x="89" y="627"/>
                  </a:lnTo>
                  <a:lnTo>
                    <a:pt x="94" y="627"/>
                  </a:lnTo>
                  <a:lnTo>
                    <a:pt x="98" y="629"/>
                  </a:lnTo>
                  <a:lnTo>
                    <a:pt x="99" y="629"/>
                  </a:lnTo>
                  <a:lnTo>
                    <a:pt x="102" y="627"/>
                  </a:lnTo>
                  <a:lnTo>
                    <a:pt x="105" y="627"/>
                  </a:lnTo>
                  <a:lnTo>
                    <a:pt x="109" y="627"/>
                  </a:lnTo>
                  <a:lnTo>
                    <a:pt x="111" y="627"/>
                  </a:lnTo>
                  <a:lnTo>
                    <a:pt x="114" y="627"/>
                  </a:lnTo>
                  <a:lnTo>
                    <a:pt x="118" y="627"/>
                  </a:lnTo>
                  <a:lnTo>
                    <a:pt x="120" y="627"/>
                  </a:lnTo>
                  <a:lnTo>
                    <a:pt x="124" y="626"/>
                  </a:lnTo>
                  <a:lnTo>
                    <a:pt x="127" y="626"/>
                  </a:lnTo>
                  <a:lnTo>
                    <a:pt x="131" y="625"/>
                  </a:lnTo>
                  <a:lnTo>
                    <a:pt x="135" y="625"/>
                  </a:lnTo>
                  <a:lnTo>
                    <a:pt x="139" y="624"/>
                  </a:lnTo>
                  <a:lnTo>
                    <a:pt x="143" y="624"/>
                  </a:lnTo>
                  <a:lnTo>
                    <a:pt x="146" y="622"/>
                  </a:lnTo>
                  <a:lnTo>
                    <a:pt x="150" y="621"/>
                  </a:lnTo>
                  <a:lnTo>
                    <a:pt x="154" y="621"/>
                  </a:lnTo>
                  <a:lnTo>
                    <a:pt x="158" y="620"/>
                  </a:lnTo>
                  <a:lnTo>
                    <a:pt x="162" y="618"/>
                  </a:lnTo>
                  <a:lnTo>
                    <a:pt x="166" y="617"/>
                  </a:lnTo>
                  <a:lnTo>
                    <a:pt x="170" y="614"/>
                  </a:lnTo>
                  <a:lnTo>
                    <a:pt x="174" y="613"/>
                  </a:lnTo>
                  <a:lnTo>
                    <a:pt x="178" y="612"/>
                  </a:lnTo>
                  <a:lnTo>
                    <a:pt x="182" y="609"/>
                  </a:lnTo>
                  <a:lnTo>
                    <a:pt x="186" y="607"/>
                  </a:lnTo>
                  <a:lnTo>
                    <a:pt x="188" y="605"/>
                  </a:lnTo>
                  <a:lnTo>
                    <a:pt x="192" y="603"/>
                  </a:lnTo>
                  <a:lnTo>
                    <a:pt x="195" y="600"/>
                  </a:lnTo>
                  <a:lnTo>
                    <a:pt x="196" y="599"/>
                  </a:lnTo>
                  <a:lnTo>
                    <a:pt x="197" y="597"/>
                  </a:lnTo>
                  <a:lnTo>
                    <a:pt x="199" y="596"/>
                  </a:lnTo>
                  <a:lnTo>
                    <a:pt x="200" y="595"/>
                  </a:lnTo>
                  <a:lnTo>
                    <a:pt x="200" y="593"/>
                  </a:lnTo>
                  <a:lnTo>
                    <a:pt x="201" y="592"/>
                  </a:lnTo>
                  <a:lnTo>
                    <a:pt x="201" y="591"/>
                  </a:lnTo>
                  <a:lnTo>
                    <a:pt x="203" y="591"/>
                  </a:lnTo>
                  <a:lnTo>
                    <a:pt x="203" y="590"/>
                  </a:lnTo>
                  <a:lnTo>
                    <a:pt x="204" y="588"/>
                  </a:lnTo>
                  <a:lnTo>
                    <a:pt x="204" y="587"/>
                  </a:lnTo>
                  <a:lnTo>
                    <a:pt x="204" y="586"/>
                  </a:lnTo>
                  <a:lnTo>
                    <a:pt x="205" y="584"/>
                  </a:lnTo>
                  <a:lnTo>
                    <a:pt x="205" y="583"/>
                  </a:lnTo>
                  <a:lnTo>
                    <a:pt x="205" y="582"/>
                  </a:lnTo>
                  <a:lnTo>
                    <a:pt x="206" y="580"/>
                  </a:lnTo>
                  <a:lnTo>
                    <a:pt x="206" y="579"/>
                  </a:lnTo>
                  <a:lnTo>
                    <a:pt x="206" y="578"/>
                  </a:lnTo>
                  <a:lnTo>
                    <a:pt x="206" y="576"/>
                  </a:lnTo>
                  <a:lnTo>
                    <a:pt x="206" y="575"/>
                  </a:lnTo>
                  <a:lnTo>
                    <a:pt x="206" y="574"/>
                  </a:lnTo>
                  <a:lnTo>
                    <a:pt x="206" y="573"/>
                  </a:lnTo>
                  <a:lnTo>
                    <a:pt x="206" y="571"/>
                  </a:lnTo>
                  <a:lnTo>
                    <a:pt x="165" y="264"/>
                  </a:lnTo>
                  <a:lnTo>
                    <a:pt x="165" y="262"/>
                  </a:lnTo>
                  <a:lnTo>
                    <a:pt x="165" y="261"/>
                  </a:lnTo>
                  <a:lnTo>
                    <a:pt x="165" y="260"/>
                  </a:lnTo>
                  <a:lnTo>
                    <a:pt x="165" y="259"/>
                  </a:lnTo>
                  <a:lnTo>
                    <a:pt x="163" y="257"/>
                  </a:lnTo>
                  <a:lnTo>
                    <a:pt x="163" y="256"/>
                  </a:lnTo>
                  <a:lnTo>
                    <a:pt x="163" y="255"/>
                  </a:lnTo>
                  <a:lnTo>
                    <a:pt x="162" y="253"/>
                  </a:lnTo>
                  <a:lnTo>
                    <a:pt x="162" y="252"/>
                  </a:lnTo>
                  <a:lnTo>
                    <a:pt x="161" y="251"/>
                  </a:lnTo>
                  <a:lnTo>
                    <a:pt x="159" y="248"/>
                  </a:lnTo>
                  <a:lnTo>
                    <a:pt x="159" y="247"/>
                  </a:lnTo>
                  <a:lnTo>
                    <a:pt x="158" y="245"/>
                  </a:lnTo>
                  <a:lnTo>
                    <a:pt x="157" y="243"/>
                  </a:lnTo>
                  <a:lnTo>
                    <a:pt x="156" y="242"/>
                  </a:lnTo>
                  <a:lnTo>
                    <a:pt x="154" y="240"/>
                  </a:lnTo>
                  <a:lnTo>
                    <a:pt x="153" y="238"/>
                  </a:lnTo>
                  <a:lnTo>
                    <a:pt x="150" y="236"/>
                  </a:lnTo>
                  <a:lnTo>
                    <a:pt x="149" y="235"/>
                  </a:lnTo>
                  <a:lnTo>
                    <a:pt x="146" y="234"/>
                  </a:lnTo>
                  <a:lnTo>
                    <a:pt x="145" y="231"/>
                  </a:lnTo>
                  <a:lnTo>
                    <a:pt x="143" y="230"/>
                  </a:lnTo>
                  <a:lnTo>
                    <a:pt x="140" y="228"/>
                  </a:lnTo>
                  <a:lnTo>
                    <a:pt x="137" y="227"/>
                  </a:lnTo>
                  <a:lnTo>
                    <a:pt x="133" y="226"/>
                  </a:lnTo>
                  <a:lnTo>
                    <a:pt x="131" y="226"/>
                  </a:lnTo>
                  <a:lnTo>
                    <a:pt x="127" y="225"/>
                  </a:lnTo>
                  <a:lnTo>
                    <a:pt x="124" y="22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6" y="61"/>
                  </a:lnTo>
                  <a:lnTo>
                    <a:pt x="127" y="60"/>
                  </a:lnTo>
                  <a:lnTo>
                    <a:pt x="128" y="60"/>
                  </a:lnTo>
                  <a:lnTo>
                    <a:pt x="128" y="58"/>
                  </a:lnTo>
                  <a:lnTo>
                    <a:pt x="129" y="58"/>
                  </a:lnTo>
                  <a:lnTo>
                    <a:pt x="131" y="57"/>
                  </a:lnTo>
                  <a:lnTo>
                    <a:pt x="131" y="56"/>
                  </a:lnTo>
                  <a:lnTo>
                    <a:pt x="132" y="56"/>
                  </a:lnTo>
                  <a:lnTo>
                    <a:pt x="132" y="54"/>
                  </a:lnTo>
                  <a:lnTo>
                    <a:pt x="133" y="53"/>
                  </a:lnTo>
                  <a:lnTo>
                    <a:pt x="135" y="52"/>
                  </a:lnTo>
                  <a:lnTo>
                    <a:pt x="136" y="51"/>
                  </a:lnTo>
                  <a:lnTo>
                    <a:pt x="136" y="49"/>
                  </a:lnTo>
                  <a:lnTo>
                    <a:pt x="137" y="47"/>
                  </a:lnTo>
                  <a:lnTo>
                    <a:pt x="137" y="45"/>
                  </a:lnTo>
                  <a:lnTo>
                    <a:pt x="137" y="44"/>
                  </a:lnTo>
                  <a:lnTo>
                    <a:pt x="139" y="43"/>
                  </a:lnTo>
                  <a:lnTo>
                    <a:pt x="139" y="40"/>
                  </a:lnTo>
                  <a:lnTo>
                    <a:pt x="139" y="39"/>
                  </a:lnTo>
                  <a:lnTo>
                    <a:pt x="139" y="36"/>
                  </a:lnTo>
                  <a:lnTo>
                    <a:pt x="139" y="35"/>
                  </a:lnTo>
                  <a:lnTo>
                    <a:pt x="139" y="32"/>
                  </a:lnTo>
                  <a:lnTo>
                    <a:pt x="139" y="30"/>
                  </a:lnTo>
                  <a:lnTo>
                    <a:pt x="139" y="28"/>
                  </a:lnTo>
                  <a:lnTo>
                    <a:pt x="139" y="27"/>
                  </a:lnTo>
                  <a:lnTo>
                    <a:pt x="139" y="26"/>
                  </a:lnTo>
                  <a:lnTo>
                    <a:pt x="137" y="24"/>
                  </a:lnTo>
                  <a:lnTo>
                    <a:pt x="137" y="23"/>
                  </a:lnTo>
                  <a:lnTo>
                    <a:pt x="137" y="22"/>
                  </a:lnTo>
                  <a:lnTo>
                    <a:pt x="136" y="20"/>
                  </a:lnTo>
                  <a:lnTo>
                    <a:pt x="136" y="19"/>
                  </a:lnTo>
                  <a:lnTo>
                    <a:pt x="135" y="18"/>
                  </a:lnTo>
                  <a:lnTo>
                    <a:pt x="135" y="17"/>
                  </a:lnTo>
                  <a:lnTo>
                    <a:pt x="133" y="15"/>
                  </a:lnTo>
                  <a:lnTo>
                    <a:pt x="133" y="14"/>
                  </a:lnTo>
                  <a:lnTo>
                    <a:pt x="132" y="13"/>
                  </a:lnTo>
                  <a:lnTo>
                    <a:pt x="131" y="11"/>
                  </a:lnTo>
                  <a:lnTo>
                    <a:pt x="129" y="10"/>
                  </a:lnTo>
                  <a:lnTo>
                    <a:pt x="128" y="9"/>
                  </a:lnTo>
                  <a:lnTo>
                    <a:pt x="127" y="7"/>
                  </a:lnTo>
                  <a:lnTo>
                    <a:pt x="126" y="6"/>
                  </a:lnTo>
                  <a:lnTo>
                    <a:pt x="124" y="5"/>
                  </a:lnTo>
                  <a:lnTo>
                    <a:pt x="122" y="3"/>
                  </a:lnTo>
                  <a:lnTo>
                    <a:pt x="120" y="2"/>
                  </a:lnTo>
                  <a:lnTo>
                    <a:pt x="118" y="2"/>
                  </a:lnTo>
                  <a:lnTo>
                    <a:pt x="116" y="1"/>
                  </a:lnTo>
                  <a:lnTo>
                    <a:pt x="114" y="1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181"/>
            <p:cNvSpPr>
              <a:spLocks/>
            </p:cNvSpPr>
            <p:nvPr/>
          </p:nvSpPr>
          <p:spPr bwMode="auto">
            <a:xfrm>
              <a:off x="7144087" y="4790709"/>
              <a:ext cx="54647" cy="276051"/>
            </a:xfrm>
            <a:custGeom>
              <a:avLst/>
              <a:gdLst>
                <a:gd name="T0" fmla="*/ 2147483647 w 72"/>
                <a:gd name="T1" fmla="*/ 0 h 348"/>
                <a:gd name="T2" fmla="*/ 0 w 72"/>
                <a:gd name="T3" fmla="*/ 2147483647 h 348"/>
                <a:gd name="T4" fmla="*/ 0 w 72"/>
                <a:gd name="T5" fmla="*/ 2147483647 h 348"/>
                <a:gd name="T6" fmla="*/ 0 w 72"/>
                <a:gd name="T7" fmla="*/ 2147483647 h 348"/>
                <a:gd name="T8" fmla="*/ 2147483647 w 72"/>
                <a:gd name="T9" fmla="*/ 2147483647 h 348"/>
                <a:gd name="T10" fmla="*/ 2147483647 w 72"/>
                <a:gd name="T11" fmla="*/ 2147483647 h 348"/>
                <a:gd name="T12" fmla="*/ 2147483647 w 72"/>
                <a:gd name="T13" fmla="*/ 2147483647 h 348"/>
                <a:gd name="T14" fmla="*/ 2147483647 w 72"/>
                <a:gd name="T15" fmla="*/ 2147483647 h 348"/>
                <a:gd name="T16" fmla="*/ 2147483647 w 72"/>
                <a:gd name="T17" fmla="*/ 2147483647 h 348"/>
                <a:gd name="T18" fmla="*/ 2147483647 w 72"/>
                <a:gd name="T19" fmla="*/ 2147483647 h 348"/>
                <a:gd name="T20" fmla="*/ 2147483647 w 72"/>
                <a:gd name="T21" fmla="*/ 2147483647 h 348"/>
                <a:gd name="T22" fmla="*/ 2147483647 w 72"/>
                <a:gd name="T23" fmla="*/ 2147483647 h 348"/>
                <a:gd name="T24" fmla="*/ 2147483647 w 72"/>
                <a:gd name="T25" fmla="*/ 2147483647 h 348"/>
                <a:gd name="T26" fmla="*/ 2147483647 w 72"/>
                <a:gd name="T27" fmla="*/ 2147483647 h 348"/>
                <a:gd name="T28" fmla="*/ 2147483647 w 72"/>
                <a:gd name="T29" fmla="*/ 2147483647 h 348"/>
                <a:gd name="T30" fmla="*/ 2147483647 w 72"/>
                <a:gd name="T31" fmla="*/ 2147483647 h 348"/>
                <a:gd name="T32" fmla="*/ 2147483647 w 72"/>
                <a:gd name="T33" fmla="*/ 2147483647 h 348"/>
                <a:gd name="T34" fmla="*/ 2147483647 w 72"/>
                <a:gd name="T35" fmla="*/ 2147483647 h 348"/>
                <a:gd name="T36" fmla="*/ 2147483647 w 72"/>
                <a:gd name="T37" fmla="*/ 2147483647 h 348"/>
                <a:gd name="T38" fmla="*/ 2147483647 w 72"/>
                <a:gd name="T39" fmla="*/ 2147483647 h 348"/>
                <a:gd name="T40" fmla="*/ 2147483647 w 72"/>
                <a:gd name="T41" fmla="*/ 2147483647 h 348"/>
                <a:gd name="T42" fmla="*/ 2147483647 w 72"/>
                <a:gd name="T43" fmla="*/ 2147483647 h 348"/>
                <a:gd name="T44" fmla="*/ 2147483647 w 72"/>
                <a:gd name="T45" fmla="*/ 2147483647 h 348"/>
                <a:gd name="T46" fmla="*/ 2147483647 w 72"/>
                <a:gd name="T47" fmla="*/ 2147483647 h 348"/>
                <a:gd name="T48" fmla="*/ 2147483647 w 72"/>
                <a:gd name="T49" fmla="*/ 2147483647 h 348"/>
                <a:gd name="T50" fmla="*/ 2147483647 w 72"/>
                <a:gd name="T51" fmla="*/ 2147483647 h 348"/>
                <a:gd name="T52" fmla="*/ 2147483647 w 72"/>
                <a:gd name="T53" fmla="*/ 2147483647 h 348"/>
                <a:gd name="T54" fmla="*/ 2147483647 w 72"/>
                <a:gd name="T55" fmla="*/ 2147483647 h 348"/>
                <a:gd name="T56" fmla="*/ 2147483647 w 72"/>
                <a:gd name="T57" fmla="*/ 2147483647 h 348"/>
                <a:gd name="T58" fmla="*/ 2147483647 w 72"/>
                <a:gd name="T59" fmla="*/ 2147483647 h 348"/>
                <a:gd name="T60" fmla="*/ 2147483647 w 72"/>
                <a:gd name="T61" fmla="*/ 0 h 348"/>
                <a:gd name="T62" fmla="*/ 2147483647 w 72"/>
                <a:gd name="T63" fmla="*/ 0 h 3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"/>
                <a:gd name="T97" fmla="*/ 0 h 348"/>
                <a:gd name="T98" fmla="*/ 72 w 72"/>
                <a:gd name="T99" fmla="*/ 348 h 3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" h="348">
                  <a:moveTo>
                    <a:pt x="50" y="0"/>
                  </a:moveTo>
                  <a:lnTo>
                    <a:pt x="0" y="314"/>
                  </a:lnTo>
                  <a:lnTo>
                    <a:pt x="0" y="315"/>
                  </a:lnTo>
                  <a:lnTo>
                    <a:pt x="1" y="315"/>
                  </a:lnTo>
                  <a:lnTo>
                    <a:pt x="1" y="317"/>
                  </a:lnTo>
                  <a:lnTo>
                    <a:pt x="3" y="317"/>
                  </a:lnTo>
                  <a:lnTo>
                    <a:pt x="3" y="319"/>
                  </a:lnTo>
                  <a:lnTo>
                    <a:pt x="4" y="320"/>
                  </a:lnTo>
                  <a:lnTo>
                    <a:pt x="4" y="321"/>
                  </a:lnTo>
                  <a:lnTo>
                    <a:pt x="5" y="321"/>
                  </a:lnTo>
                  <a:lnTo>
                    <a:pt x="5" y="323"/>
                  </a:lnTo>
                  <a:lnTo>
                    <a:pt x="7" y="324"/>
                  </a:lnTo>
                  <a:lnTo>
                    <a:pt x="8" y="325"/>
                  </a:lnTo>
                  <a:lnTo>
                    <a:pt x="9" y="327"/>
                  </a:lnTo>
                  <a:lnTo>
                    <a:pt x="11" y="328"/>
                  </a:lnTo>
                  <a:lnTo>
                    <a:pt x="12" y="329"/>
                  </a:lnTo>
                  <a:lnTo>
                    <a:pt x="13" y="331"/>
                  </a:lnTo>
                  <a:lnTo>
                    <a:pt x="14" y="333"/>
                  </a:lnTo>
                  <a:lnTo>
                    <a:pt x="17" y="334"/>
                  </a:lnTo>
                  <a:lnTo>
                    <a:pt x="18" y="336"/>
                  </a:lnTo>
                  <a:lnTo>
                    <a:pt x="20" y="337"/>
                  </a:lnTo>
                  <a:lnTo>
                    <a:pt x="22" y="338"/>
                  </a:lnTo>
                  <a:lnTo>
                    <a:pt x="25" y="340"/>
                  </a:lnTo>
                  <a:lnTo>
                    <a:pt x="27" y="341"/>
                  </a:lnTo>
                  <a:lnTo>
                    <a:pt x="30" y="342"/>
                  </a:lnTo>
                  <a:lnTo>
                    <a:pt x="33" y="344"/>
                  </a:lnTo>
                  <a:lnTo>
                    <a:pt x="35" y="345"/>
                  </a:lnTo>
                  <a:lnTo>
                    <a:pt x="38" y="346"/>
                  </a:lnTo>
                  <a:lnTo>
                    <a:pt x="41" y="348"/>
                  </a:lnTo>
                  <a:lnTo>
                    <a:pt x="7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82"/>
            <p:cNvSpPr>
              <a:spLocks/>
            </p:cNvSpPr>
            <p:nvPr/>
          </p:nvSpPr>
          <p:spPr bwMode="auto">
            <a:xfrm>
              <a:off x="7175964" y="4790709"/>
              <a:ext cx="80453" cy="282052"/>
            </a:xfrm>
            <a:custGeom>
              <a:avLst/>
              <a:gdLst>
                <a:gd name="T0" fmla="*/ 2147483647 w 101"/>
                <a:gd name="T1" fmla="*/ 0 h 354"/>
                <a:gd name="T2" fmla="*/ 0 w 101"/>
                <a:gd name="T3" fmla="*/ 2147483647 h 354"/>
                <a:gd name="T4" fmla="*/ 2147483647 w 101"/>
                <a:gd name="T5" fmla="*/ 2147483647 h 354"/>
                <a:gd name="T6" fmla="*/ 2147483647 w 101"/>
                <a:gd name="T7" fmla="*/ 2147483647 h 354"/>
                <a:gd name="T8" fmla="*/ 2147483647 w 101"/>
                <a:gd name="T9" fmla="*/ 2147483647 h 354"/>
                <a:gd name="T10" fmla="*/ 2147483647 w 101"/>
                <a:gd name="T11" fmla="*/ 2147483647 h 354"/>
                <a:gd name="T12" fmla="*/ 2147483647 w 101"/>
                <a:gd name="T13" fmla="*/ 2147483647 h 354"/>
                <a:gd name="T14" fmla="*/ 2147483647 w 101"/>
                <a:gd name="T15" fmla="*/ 2147483647 h 354"/>
                <a:gd name="T16" fmla="*/ 2147483647 w 101"/>
                <a:gd name="T17" fmla="*/ 2147483647 h 354"/>
                <a:gd name="T18" fmla="*/ 2147483647 w 101"/>
                <a:gd name="T19" fmla="*/ 2147483647 h 354"/>
                <a:gd name="T20" fmla="*/ 2147483647 w 101"/>
                <a:gd name="T21" fmla="*/ 2147483647 h 354"/>
                <a:gd name="T22" fmla="*/ 2147483647 w 101"/>
                <a:gd name="T23" fmla="*/ 2147483647 h 354"/>
                <a:gd name="T24" fmla="*/ 2147483647 w 101"/>
                <a:gd name="T25" fmla="*/ 2147483647 h 354"/>
                <a:gd name="T26" fmla="*/ 2147483647 w 101"/>
                <a:gd name="T27" fmla="*/ 2147483647 h 354"/>
                <a:gd name="T28" fmla="*/ 2147483647 w 101"/>
                <a:gd name="T29" fmla="*/ 2147483647 h 354"/>
                <a:gd name="T30" fmla="*/ 2147483647 w 101"/>
                <a:gd name="T31" fmla="*/ 2147483647 h 354"/>
                <a:gd name="T32" fmla="*/ 2147483647 w 101"/>
                <a:gd name="T33" fmla="*/ 2147483647 h 354"/>
                <a:gd name="T34" fmla="*/ 2147483647 w 101"/>
                <a:gd name="T35" fmla="*/ 2147483647 h 354"/>
                <a:gd name="T36" fmla="*/ 2147483647 w 101"/>
                <a:gd name="T37" fmla="*/ 2147483647 h 354"/>
                <a:gd name="T38" fmla="*/ 2147483647 w 101"/>
                <a:gd name="T39" fmla="*/ 2147483647 h 354"/>
                <a:gd name="T40" fmla="*/ 2147483647 w 101"/>
                <a:gd name="T41" fmla="*/ 2147483647 h 354"/>
                <a:gd name="T42" fmla="*/ 2147483647 w 101"/>
                <a:gd name="T43" fmla="*/ 2147483647 h 354"/>
                <a:gd name="T44" fmla="*/ 2147483647 w 101"/>
                <a:gd name="T45" fmla="*/ 2147483647 h 354"/>
                <a:gd name="T46" fmla="*/ 2147483647 w 101"/>
                <a:gd name="T47" fmla="*/ 2147483647 h 354"/>
                <a:gd name="T48" fmla="*/ 2147483647 w 101"/>
                <a:gd name="T49" fmla="*/ 2147483647 h 354"/>
                <a:gd name="T50" fmla="*/ 2147483647 w 101"/>
                <a:gd name="T51" fmla="*/ 2147483647 h 354"/>
                <a:gd name="T52" fmla="*/ 2147483647 w 101"/>
                <a:gd name="T53" fmla="*/ 2147483647 h 354"/>
                <a:gd name="T54" fmla="*/ 2147483647 w 101"/>
                <a:gd name="T55" fmla="*/ 2147483647 h 354"/>
                <a:gd name="T56" fmla="*/ 2147483647 w 101"/>
                <a:gd name="T57" fmla="*/ 2147483647 h 354"/>
                <a:gd name="T58" fmla="*/ 2147483647 w 101"/>
                <a:gd name="T59" fmla="*/ 2147483647 h 354"/>
                <a:gd name="T60" fmla="*/ 2147483647 w 101"/>
                <a:gd name="T61" fmla="*/ 2147483647 h 354"/>
                <a:gd name="T62" fmla="*/ 2147483647 w 101"/>
                <a:gd name="T63" fmla="*/ 2147483647 h 354"/>
                <a:gd name="T64" fmla="*/ 2147483647 w 101"/>
                <a:gd name="T65" fmla="*/ 2147483647 h 354"/>
                <a:gd name="T66" fmla="*/ 2147483647 w 101"/>
                <a:gd name="T67" fmla="*/ 2147483647 h 354"/>
                <a:gd name="T68" fmla="*/ 2147483647 w 101"/>
                <a:gd name="T69" fmla="*/ 2147483647 h 354"/>
                <a:gd name="T70" fmla="*/ 2147483647 w 101"/>
                <a:gd name="T71" fmla="*/ 2147483647 h 354"/>
                <a:gd name="T72" fmla="*/ 2147483647 w 101"/>
                <a:gd name="T73" fmla="*/ 2147483647 h 354"/>
                <a:gd name="T74" fmla="*/ 2147483647 w 101"/>
                <a:gd name="T75" fmla="*/ 2147483647 h 354"/>
                <a:gd name="T76" fmla="*/ 2147483647 w 101"/>
                <a:gd name="T77" fmla="*/ 2147483647 h 354"/>
                <a:gd name="T78" fmla="*/ 2147483647 w 101"/>
                <a:gd name="T79" fmla="*/ 2147483647 h 354"/>
                <a:gd name="T80" fmla="*/ 2147483647 w 101"/>
                <a:gd name="T81" fmla="*/ 2147483647 h 354"/>
                <a:gd name="T82" fmla="*/ 2147483647 w 101"/>
                <a:gd name="T83" fmla="*/ 2147483647 h 354"/>
                <a:gd name="T84" fmla="*/ 2147483647 w 101"/>
                <a:gd name="T85" fmla="*/ 2147483647 h 354"/>
                <a:gd name="T86" fmla="*/ 2147483647 w 101"/>
                <a:gd name="T87" fmla="*/ 2147483647 h 354"/>
                <a:gd name="T88" fmla="*/ 2147483647 w 101"/>
                <a:gd name="T89" fmla="*/ 2147483647 h 354"/>
                <a:gd name="T90" fmla="*/ 2147483647 w 101"/>
                <a:gd name="T91" fmla="*/ 2147483647 h 354"/>
                <a:gd name="T92" fmla="*/ 2147483647 w 101"/>
                <a:gd name="T93" fmla="*/ 2147483647 h 354"/>
                <a:gd name="T94" fmla="*/ 2147483647 w 101"/>
                <a:gd name="T95" fmla="*/ 2147483647 h 354"/>
                <a:gd name="T96" fmla="*/ 2147483647 w 101"/>
                <a:gd name="T97" fmla="*/ 2147483647 h 354"/>
                <a:gd name="T98" fmla="*/ 2147483647 w 101"/>
                <a:gd name="T99" fmla="*/ 2147483647 h 354"/>
                <a:gd name="T100" fmla="*/ 2147483647 w 101"/>
                <a:gd name="T101" fmla="*/ 0 h 354"/>
                <a:gd name="T102" fmla="*/ 2147483647 w 101"/>
                <a:gd name="T103" fmla="*/ 0 h 35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1"/>
                <a:gd name="T157" fmla="*/ 0 h 354"/>
                <a:gd name="T158" fmla="*/ 101 w 101"/>
                <a:gd name="T159" fmla="*/ 354 h 35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1" h="354">
                  <a:moveTo>
                    <a:pt x="31" y="0"/>
                  </a:moveTo>
                  <a:lnTo>
                    <a:pt x="0" y="348"/>
                  </a:lnTo>
                  <a:lnTo>
                    <a:pt x="1" y="348"/>
                  </a:lnTo>
                  <a:lnTo>
                    <a:pt x="3" y="348"/>
                  </a:lnTo>
                  <a:lnTo>
                    <a:pt x="5" y="349"/>
                  </a:lnTo>
                  <a:lnTo>
                    <a:pt x="6" y="349"/>
                  </a:lnTo>
                  <a:lnTo>
                    <a:pt x="7" y="349"/>
                  </a:lnTo>
                  <a:lnTo>
                    <a:pt x="9" y="350"/>
                  </a:lnTo>
                  <a:lnTo>
                    <a:pt x="11" y="350"/>
                  </a:lnTo>
                  <a:lnTo>
                    <a:pt x="13" y="350"/>
                  </a:lnTo>
                  <a:lnTo>
                    <a:pt x="14" y="351"/>
                  </a:lnTo>
                  <a:lnTo>
                    <a:pt x="15" y="351"/>
                  </a:lnTo>
                  <a:lnTo>
                    <a:pt x="18" y="351"/>
                  </a:lnTo>
                  <a:lnTo>
                    <a:pt x="19" y="351"/>
                  </a:lnTo>
                  <a:lnTo>
                    <a:pt x="22" y="353"/>
                  </a:lnTo>
                  <a:lnTo>
                    <a:pt x="23" y="353"/>
                  </a:lnTo>
                  <a:lnTo>
                    <a:pt x="24" y="353"/>
                  </a:lnTo>
                  <a:lnTo>
                    <a:pt x="27" y="353"/>
                  </a:lnTo>
                  <a:lnTo>
                    <a:pt x="28" y="353"/>
                  </a:lnTo>
                  <a:lnTo>
                    <a:pt x="31" y="354"/>
                  </a:lnTo>
                  <a:lnTo>
                    <a:pt x="33" y="354"/>
                  </a:lnTo>
                  <a:lnTo>
                    <a:pt x="35" y="354"/>
                  </a:lnTo>
                  <a:lnTo>
                    <a:pt x="37" y="354"/>
                  </a:lnTo>
                  <a:lnTo>
                    <a:pt x="39" y="354"/>
                  </a:lnTo>
                  <a:lnTo>
                    <a:pt x="41" y="354"/>
                  </a:lnTo>
                  <a:lnTo>
                    <a:pt x="44" y="354"/>
                  </a:lnTo>
                  <a:lnTo>
                    <a:pt x="46" y="354"/>
                  </a:lnTo>
                  <a:lnTo>
                    <a:pt x="48" y="354"/>
                  </a:lnTo>
                  <a:lnTo>
                    <a:pt x="50" y="354"/>
                  </a:lnTo>
                  <a:lnTo>
                    <a:pt x="53" y="354"/>
                  </a:lnTo>
                  <a:lnTo>
                    <a:pt x="56" y="354"/>
                  </a:lnTo>
                  <a:lnTo>
                    <a:pt x="58" y="354"/>
                  </a:lnTo>
                  <a:lnTo>
                    <a:pt x="61" y="354"/>
                  </a:lnTo>
                  <a:lnTo>
                    <a:pt x="63" y="354"/>
                  </a:lnTo>
                  <a:lnTo>
                    <a:pt x="65" y="354"/>
                  </a:lnTo>
                  <a:lnTo>
                    <a:pt x="66" y="354"/>
                  </a:lnTo>
                  <a:lnTo>
                    <a:pt x="69" y="354"/>
                  </a:lnTo>
                  <a:lnTo>
                    <a:pt x="70" y="354"/>
                  </a:lnTo>
                  <a:lnTo>
                    <a:pt x="73" y="353"/>
                  </a:lnTo>
                  <a:lnTo>
                    <a:pt x="75" y="353"/>
                  </a:lnTo>
                  <a:lnTo>
                    <a:pt x="78" y="353"/>
                  </a:lnTo>
                  <a:lnTo>
                    <a:pt x="80" y="351"/>
                  </a:lnTo>
                  <a:lnTo>
                    <a:pt x="84" y="351"/>
                  </a:lnTo>
                  <a:lnTo>
                    <a:pt x="87" y="351"/>
                  </a:lnTo>
                  <a:lnTo>
                    <a:pt x="91" y="350"/>
                  </a:lnTo>
                  <a:lnTo>
                    <a:pt x="95" y="349"/>
                  </a:lnTo>
                  <a:lnTo>
                    <a:pt x="99" y="349"/>
                  </a:lnTo>
                  <a:lnTo>
                    <a:pt x="101" y="348"/>
                  </a:lnTo>
                  <a:lnTo>
                    <a:pt x="76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D3D3D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83"/>
            <p:cNvSpPr>
              <a:spLocks/>
            </p:cNvSpPr>
            <p:nvPr/>
          </p:nvSpPr>
          <p:spPr bwMode="auto">
            <a:xfrm>
              <a:off x="7235165" y="4790709"/>
              <a:ext cx="53129" cy="276051"/>
            </a:xfrm>
            <a:custGeom>
              <a:avLst/>
              <a:gdLst>
                <a:gd name="T0" fmla="*/ 2147483647 w 66"/>
                <a:gd name="T1" fmla="*/ 2147483647 h 348"/>
                <a:gd name="T2" fmla="*/ 2147483647 w 66"/>
                <a:gd name="T3" fmla="*/ 0 h 348"/>
                <a:gd name="T4" fmla="*/ 0 w 66"/>
                <a:gd name="T5" fmla="*/ 0 h 348"/>
                <a:gd name="T6" fmla="*/ 2147483647 w 66"/>
                <a:gd name="T7" fmla="*/ 2147483647 h 348"/>
                <a:gd name="T8" fmla="*/ 2147483647 w 66"/>
                <a:gd name="T9" fmla="*/ 2147483647 h 348"/>
                <a:gd name="T10" fmla="*/ 2147483647 w 66"/>
                <a:gd name="T11" fmla="*/ 2147483647 h 348"/>
                <a:gd name="T12" fmla="*/ 2147483647 w 66"/>
                <a:gd name="T13" fmla="*/ 2147483647 h 348"/>
                <a:gd name="T14" fmla="*/ 2147483647 w 66"/>
                <a:gd name="T15" fmla="*/ 2147483647 h 348"/>
                <a:gd name="T16" fmla="*/ 2147483647 w 66"/>
                <a:gd name="T17" fmla="*/ 2147483647 h 348"/>
                <a:gd name="T18" fmla="*/ 2147483647 w 66"/>
                <a:gd name="T19" fmla="*/ 2147483647 h 348"/>
                <a:gd name="T20" fmla="*/ 2147483647 w 66"/>
                <a:gd name="T21" fmla="*/ 2147483647 h 348"/>
                <a:gd name="T22" fmla="*/ 2147483647 w 66"/>
                <a:gd name="T23" fmla="*/ 2147483647 h 348"/>
                <a:gd name="T24" fmla="*/ 2147483647 w 66"/>
                <a:gd name="T25" fmla="*/ 2147483647 h 348"/>
                <a:gd name="T26" fmla="*/ 2147483647 w 66"/>
                <a:gd name="T27" fmla="*/ 2147483647 h 348"/>
                <a:gd name="T28" fmla="*/ 2147483647 w 66"/>
                <a:gd name="T29" fmla="*/ 2147483647 h 348"/>
                <a:gd name="T30" fmla="*/ 2147483647 w 66"/>
                <a:gd name="T31" fmla="*/ 2147483647 h 348"/>
                <a:gd name="T32" fmla="*/ 2147483647 w 66"/>
                <a:gd name="T33" fmla="*/ 2147483647 h 348"/>
                <a:gd name="T34" fmla="*/ 2147483647 w 66"/>
                <a:gd name="T35" fmla="*/ 2147483647 h 348"/>
                <a:gd name="T36" fmla="*/ 2147483647 w 66"/>
                <a:gd name="T37" fmla="*/ 2147483647 h 348"/>
                <a:gd name="T38" fmla="*/ 2147483647 w 66"/>
                <a:gd name="T39" fmla="*/ 2147483647 h 348"/>
                <a:gd name="T40" fmla="*/ 2147483647 w 66"/>
                <a:gd name="T41" fmla="*/ 2147483647 h 348"/>
                <a:gd name="T42" fmla="*/ 2147483647 w 66"/>
                <a:gd name="T43" fmla="*/ 2147483647 h 348"/>
                <a:gd name="T44" fmla="*/ 2147483647 w 66"/>
                <a:gd name="T45" fmla="*/ 2147483647 h 348"/>
                <a:gd name="T46" fmla="*/ 2147483647 w 66"/>
                <a:gd name="T47" fmla="*/ 2147483647 h 348"/>
                <a:gd name="T48" fmla="*/ 2147483647 w 66"/>
                <a:gd name="T49" fmla="*/ 2147483647 h 348"/>
                <a:gd name="T50" fmla="*/ 2147483647 w 66"/>
                <a:gd name="T51" fmla="*/ 2147483647 h 348"/>
                <a:gd name="T52" fmla="*/ 2147483647 w 66"/>
                <a:gd name="T53" fmla="*/ 2147483647 h 348"/>
                <a:gd name="T54" fmla="*/ 2147483647 w 66"/>
                <a:gd name="T55" fmla="*/ 2147483647 h 348"/>
                <a:gd name="T56" fmla="*/ 2147483647 w 66"/>
                <a:gd name="T57" fmla="*/ 2147483647 h 348"/>
                <a:gd name="T58" fmla="*/ 2147483647 w 66"/>
                <a:gd name="T59" fmla="*/ 2147483647 h 348"/>
                <a:gd name="T60" fmla="*/ 2147483647 w 66"/>
                <a:gd name="T61" fmla="*/ 2147483647 h 348"/>
                <a:gd name="T62" fmla="*/ 2147483647 w 66"/>
                <a:gd name="T63" fmla="*/ 2147483647 h 348"/>
                <a:gd name="T64" fmla="*/ 2147483647 w 66"/>
                <a:gd name="T65" fmla="*/ 2147483647 h 348"/>
                <a:gd name="T66" fmla="*/ 2147483647 w 66"/>
                <a:gd name="T67" fmla="*/ 2147483647 h 348"/>
                <a:gd name="T68" fmla="*/ 2147483647 w 66"/>
                <a:gd name="T69" fmla="*/ 2147483647 h 348"/>
                <a:gd name="T70" fmla="*/ 2147483647 w 66"/>
                <a:gd name="T71" fmla="*/ 2147483647 h 3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6"/>
                <a:gd name="T109" fmla="*/ 0 h 348"/>
                <a:gd name="T110" fmla="*/ 66 w 66"/>
                <a:gd name="T111" fmla="*/ 348 h 3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6" h="348">
                  <a:moveTo>
                    <a:pt x="66" y="317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5" y="348"/>
                  </a:lnTo>
                  <a:lnTo>
                    <a:pt x="28" y="348"/>
                  </a:lnTo>
                  <a:lnTo>
                    <a:pt x="29" y="346"/>
                  </a:lnTo>
                  <a:lnTo>
                    <a:pt x="30" y="346"/>
                  </a:lnTo>
                  <a:lnTo>
                    <a:pt x="33" y="345"/>
                  </a:lnTo>
                  <a:lnTo>
                    <a:pt x="34" y="345"/>
                  </a:lnTo>
                  <a:lnTo>
                    <a:pt x="36" y="344"/>
                  </a:lnTo>
                  <a:lnTo>
                    <a:pt x="37" y="344"/>
                  </a:lnTo>
                  <a:lnTo>
                    <a:pt x="40" y="342"/>
                  </a:lnTo>
                  <a:lnTo>
                    <a:pt x="41" y="342"/>
                  </a:lnTo>
                  <a:lnTo>
                    <a:pt x="42" y="341"/>
                  </a:lnTo>
                  <a:lnTo>
                    <a:pt x="44" y="341"/>
                  </a:lnTo>
                  <a:lnTo>
                    <a:pt x="46" y="340"/>
                  </a:lnTo>
                  <a:lnTo>
                    <a:pt x="47" y="340"/>
                  </a:lnTo>
                  <a:lnTo>
                    <a:pt x="49" y="338"/>
                  </a:lnTo>
                  <a:lnTo>
                    <a:pt x="50" y="337"/>
                  </a:lnTo>
                  <a:lnTo>
                    <a:pt x="51" y="337"/>
                  </a:lnTo>
                  <a:lnTo>
                    <a:pt x="53" y="336"/>
                  </a:lnTo>
                  <a:lnTo>
                    <a:pt x="54" y="334"/>
                  </a:lnTo>
                  <a:lnTo>
                    <a:pt x="55" y="333"/>
                  </a:lnTo>
                  <a:lnTo>
                    <a:pt x="57" y="333"/>
                  </a:lnTo>
                  <a:lnTo>
                    <a:pt x="58" y="332"/>
                  </a:lnTo>
                  <a:lnTo>
                    <a:pt x="59" y="331"/>
                  </a:lnTo>
                  <a:lnTo>
                    <a:pt x="60" y="329"/>
                  </a:lnTo>
                  <a:lnTo>
                    <a:pt x="60" y="328"/>
                  </a:lnTo>
                  <a:lnTo>
                    <a:pt x="62" y="327"/>
                  </a:lnTo>
                  <a:lnTo>
                    <a:pt x="63" y="325"/>
                  </a:lnTo>
                  <a:lnTo>
                    <a:pt x="64" y="324"/>
                  </a:lnTo>
                  <a:lnTo>
                    <a:pt x="64" y="323"/>
                  </a:lnTo>
                  <a:lnTo>
                    <a:pt x="66" y="320"/>
                  </a:lnTo>
                  <a:lnTo>
                    <a:pt x="66" y="319"/>
                  </a:lnTo>
                  <a:lnTo>
                    <a:pt x="66" y="317"/>
                  </a:lnTo>
                  <a:close/>
                </a:path>
              </a:pathLst>
            </a:custGeom>
            <a:solidFill>
              <a:srgbClr val="B9B9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Freeform 184"/>
            <p:cNvSpPr>
              <a:spLocks/>
            </p:cNvSpPr>
            <p:nvPr/>
          </p:nvSpPr>
          <p:spPr bwMode="auto">
            <a:xfrm>
              <a:off x="7182035" y="4772706"/>
              <a:ext cx="71345" cy="36007"/>
            </a:xfrm>
            <a:custGeom>
              <a:avLst/>
              <a:gdLst>
                <a:gd name="T0" fmla="*/ 2147483647 w 90"/>
                <a:gd name="T1" fmla="*/ 2147483647 h 48"/>
                <a:gd name="T2" fmla="*/ 2147483647 w 90"/>
                <a:gd name="T3" fmla="*/ 2147483647 h 48"/>
                <a:gd name="T4" fmla="*/ 2147483647 w 90"/>
                <a:gd name="T5" fmla="*/ 2147483647 h 48"/>
                <a:gd name="T6" fmla="*/ 2147483647 w 90"/>
                <a:gd name="T7" fmla="*/ 2147483647 h 48"/>
                <a:gd name="T8" fmla="*/ 2147483647 w 90"/>
                <a:gd name="T9" fmla="*/ 2147483647 h 48"/>
                <a:gd name="T10" fmla="*/ 2147483647 w 90"/>
                <a:gd name="T11" fmla="*/ 2147483647 h 48"/>
                <a:gd name="T12" fmla="*/ 2147483647 w 90"/>
                <a:gd name="T13" fmla="*/ 2147483647 h 48"/>
                <a:gd name="T14" fmla="*/ 2147483647 w 90"/>
                <a:gd name="T15" fmla="*/ 2147483647 h 48"/>
                <a:gd name="T16" fmla="*/ 2147483647 w 90"/>
                <a:gd name="T17" fmla="*/ 2147483647 h 48"/>
                <a:gd name="T18" fmla="*/ 2147483647 w 90"/>
                <a:gd name="T19" fmla="*/ 2147483647 h 48"/>
                <a:gd name="T20" fmla="*/ 2147483647 w 90"/>
                <a:gd name="T21" fmla="*/ 2147483647 h 48"/>
                <a:gd name="T22" fmla="*/ 2147483647 w 90"/>
                <a:gd name="T23" fmla="*/ 2147483647 h 48"/>
                <a:gd name="T24" fmla="*/ 2147483647 w 90"/>
                <a:gd name="T25" fmla="*/ 2147483647 h 48"/>
                <a:gd name="T26" fmla="*/ 2147483647 w 90"/>
                <a:gd name="T27" fmla="*/ 2147483647 h 48"/>
                <a:gd name="T28" fmla="*/ 2147483647 w 90"/>
                <a:gd name="T29" fmla="*/ 2147483647 h 48"/>
                <a:gd name="T30" fmla="*/ 2147483647 w 90"/>
                <a:gd name="T31" fmla="*/ 2147483647 h 48"/>
                <a:gd name="T32" fmla="*/ 2147483647 w 90"/>
                <a:gd name="T33" fmla="*/ 2147483647 h 48"/>
                <a:gd name="T34" fmla="*/ 2147483647 w 90"/>
                <a:gd name="T35" fmla="*/ 2147483647 h 48"/>
                <a:gd name="T36" fmla="*/ 2147483647 w 90"/>
                <a:gd name="T37" fmla="*/ 2147483647 h 48"/>
                <a:gd name="T38" fmla="*/ 2147483647 w 90"/>
                <a:gd name="T39" fmla="*/ 2147483647 h 48"/>
                <a:gd name="T40" fmla="*/ 0 w 90"/>
                <a:gd name="T41" fmla="*/ 2147483647 h 48"/>
                <a:gd name="T42" fmla="*/ 0 w 90"/>
                <a:gd name="T43" fmla="*/ 2147483647 h 48"/>
                <a:gd name="T44" fmla="*/ 2147483647 w 90"/>
                <a:gd name="T45" fmla="*/ 2147483647 h 48"/>
                <a:gd name="T46" fmla="*/ 2147483647 w 90"/>
                <a:gd name="T47" fmla="*/ 2147483647 h 48"/>
                <a:gd name="T48" fmla="*/ 2147483647 w 90"/>
                <a:gd name="T49" fmla="*/ 2147483647 h 48"/>
                <a:gd name="T50" fmla="*/ 2147483647 w 90"/>
                <a:gd name="T51" fmla="*/ 2147483647 h 48"/>
                <a:gd name="T52" fmla="*/ 2147483647 w 90"/>
                <a:gd name="T53" fmla="*/ 2147483647 h 48"/>
                <a:gd name="T54" fmla="*/ 2147483647 w 90"/>
                <a:gd name="T55" fmla="*/ 2147483647 h 48"/>
                <a:gd name="T56" fmla="*/ 2147483647 w 90"/>
                <a:gd name="T57" fmla="*/ 2147483647 h 48"/>
                <a:gd name="T58" fmla="*/ 2147483647 w 90"/>
                <a:gd name="T59" fmla="*/ 2147483647 h 48"/>
                <a:gd name="T60" fmla="*/ 2147483647 w 90"/>
                <a:gd name="T61" fmla="*/ 2147483647 h 48"/>
                <a:gd name="T62" fmla="*/ 2147483647 w 90"/>
                <a:gd name="T63" fmla="*/ 0 h 48"/>
                <a:gd name="T64" fmla="*/ 2147483647 w 90"/>
                <a:gd name="T65" fmla="*/ 2147483647 h 48"/>
                <a:gd name="T66" fmla="*/ 2147483647 w 90"/>
                <a:gd name="T67" fmla="*/ 2147483647 h 48"/>
                <a:gd name="T68" fmla="*/ 2147483647 w 90"/>
                <a:gd name="T69" fmla="*/ 2147483647 h 48"/>
                <a:gd name="T70" fmla="*/ 2147483647 w 90"/>
                <a:gd name="T71" fmla="*/ 2147483647 h 48"/>
                <a:gd name="T72" fmla="*/ 2147483647 w 90"/>
                <a:gd name="T73" fmla="*/ 2147483647 h 48"/>
                <a:gd name="T74" fmla="*/ 2147483647 w 90"/>
                <a:gd name="T75" fmla="*/ 2147483647 h 48"/>
                <a:gd name="T76" fmla="*/ 2147483647 w 90"/>
                <a:gd name="T77" fmla="*/ 2147483647 h 48"/>
                <a:gd name="T78" fmla="*/ 2147483647 w 90"/>
                <a:gd name="T79" fmla="*/ 2147483647 h 48"/>
                <a:gd name="T80" fmla="*/ 2147483647 w 90"/>
                <a:gd name="T81" fmla="*/ 2147483647 h 48"/>
                <a:gd name="T82" fmla="*/ 2147483647 w 90"/>
                <a:gd name="T83" fmla="*/ 2147483647 h 48"/>
                <a:gd name="T84" fmla="*/ 2147483647 w 90"/>
                <a:gd name="T85" fmla="*/ 2147483647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0"/>
                <a:gd name="T130" fmla="*/ 0 h 48"/>
                <a:gd name="T131" fmla="*/ 90 w 90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0" h="48">
                  <a:moveTo>
                    <a:pt x="90" y="25"/>
                  </a:moveTo>
                  <a:lnTo>
                    <a:pt x="90" y="26"/>
                  </a:lnTo>
                  <a:lnTo>
                    <a:pt x="90" y="27"/>
                  </a:lnTo>
                  <a:lnTo>
                    <a:pt x="90" y="28"/>
                  </a:lnTo>
                  <a:lnTo>
                    <a:pt x="88" y="30"/>
                  </a:lnTo>
                  <a:lnTo>
                    <a:pt x="88" y="31"/>
                  </a:lnTo>
                  <a:lnTo>
                    <a:pt x="87" y="32"/>
                  </a:lnTo>
                  <a:lnTo>
                    <a:pt x="87" y="34"/>
                  </a:lnTo>
                  <a:lnTo>
                    <a:pt x="86" y="35"/>
                  </a:lnTo>
                  <a:lnTo>
                    <a:pt x="84" y="35"/>
                  </a:lnTo>
                  <a:lnTo>
                    <a:pt x="83" y="36"/>
                  </a:lnTo>
                  <a:lnTo>
                    <a:pt x="83" y="38"/>
                  </a:lnTo>
                  <a:lnTo>
                    <a:pt x="82" y="39"/>
                  </a:lnTo>
                  <a:lnTo>
                    <a:pt x="81" y="39"/>
                  </a:lnTo>
                  <a:lnTo>
                    <a:pt x="78" y="40"/>
                  </a:lnTo>
                  <a:lnTo>
                    <a:pt x="77" y="42"/>
                  </a:lnTo>
                  <a:lnTo>
                    <a:pt x="75" y="42"/>
                  </a:lnTo>
                  <a:lnTo>
                    <a:pt x="74" y="43"/>
                  </a:lnTo>
                  <a:lnTo>
                    <a:pt x="73" y="43"/>
                  </a:lnTo>
                  <a:lnTo>
                    <a:pt x="70" y="44"/>
                  </a:lnTo>
                  <a:lnTo>
                    <a:pt x="69" y="44"/>
                  </a:lnTo>
                  <a:lnTo>
                    <a:pt x="66" y="45"/>
                  </a:lnTo>
                  <a:lnTo>
                    <a:pt x="65" y="45"/>
                  </a:lnTo>
                  <a:lnTo>
                    <a:pt x="62" y="45"/>
                  </a:lnTo>
                  <a:lnTo>
                    <a:pt x="61" y="47"/>
                  </a:lnTo>
                  <a:lnTo>
                    <a:pt x="58" y="47"/>
                  </a:lnTo>
                  <a:lnTo>
                    <a:pt x="56" y="47"/>
                  </a:lnTo>
                  <a:lnTo>
                    <a:pt x="54" y="48"/>
                  </a:lnTo>
                  <a:lnTo>
                    <a:pt x="52" y="48"/>
                  </a:lnTo>
                  <a:lnTo>
                    <a:pt x="49" y="48"/>
                  </a:lnTo>
                  <a:lnTo>
                    <a:pt x="48" y="48"/>
                  </a:lnTo>
                  <a:lnTo>
                    <a:pt x="45" y="48"/>
                  </a:lnTo>
                  <a:lnTo>
                    <a:pt x="43" y="48"/>
                  </a:lnTo>
                  <a:lnTo>
                    <a:pt x="40" y="48"/>
                  </a:lnTo>
                  <a:lnTo>
                    <a:pt x="39" y="48"/>
                  </a:lnTo>
                  <a:lnTo>
                    <a:pt x="36" y="48"/>
                  </a:lnTo>
                  <a:lnTo>
                    <a:pt x="34" y="47"/>
                  </a:lnTo>
                  <a:lnTo>
                    <a:pt x="32" y="47"/>
                  </a:lnTo>
                  <a:lnTo>
                    <a:pt x="30" y="47"/>
                  </a:lnTo>
                  <a:lnTo>
                    <a:pt x="27" y="45"/>
                  </a:lnTo>
                  <a:lnTo>
                    <a:pt x="26" y="45"/>
                  </a:lnTo>
                  <a:lnTo>
                    <a:pt x="23" y="45"/>
                  </a:lnTo>
                  <a:lnTo>
                    <a:pt x="22" y="44"/>
                  </a:lnTo>
                  <a:lnTo>
                    <a:pt x="19" y="44"/>
                  </a:lnTo>
                  <a:lnTo>
                    <a:pt x="18" y="43"/>
                  </a:lnTo>
                  <a:lnTo>
                    <a:pt x="17" y="43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11" y="40"/>
                  </a:lnTo>
                  <a:lnTo>
                    <a:pt x="10" y="39"/>
                  </a:lnTo>
                  <a:lnTo>
                    <a:pt x="9" y="39"/>
                  </a:lnTo>
                  <a:lnTo>
                    <a:pt x="7" y="38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9" y="10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5" y="6"/>
                  </a:lnTo>
                  <a:lnTo>
                    <a:pt x="17" y="6"/>
                  </a:lnTo>
                  <a:lnTo>
                    <a:pt x="18" y="5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2" y="1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1"/>
                  </a:lnTo>
                  <a:lnTo>
                    <a:pt x="52" y="1"/>
                  </a:lnTo>
                  <a:lnTo>
                    <a:pt x="54" y="1"/>
                  </a:lnTo>
                  <a:lnTo>
                    <a:pt x="56" y="1"/>
                  </a:lnTo>
                  <a:lnTo>
                    <a:pt x="58" y="1"/>
                  </a:lnTo>
                  <a:lnTo>
                    <a:pt x="61" y="2"/>
                  </a:lnTo>
                  <a:lnTo>
                    <a:pt x="62" y="2"/>
                  </a:lnTo>
                  <a:lnTo>
                    <a:pt x="65" y="2"/>
                  </a:lnTo>
                  <a:lnTo>
                    <a:pt x="66" y="4"/>
                  </a:lnTo>
                  <a:lnTo>
                    <a:pt x="69" y="4"/>
                  </a:lnTo>
                  <a:lnTo>
                    <a:pt x="70" y="5"/>
                  </a:lnTo>
                  <a:lnTo>
                    <a:pt x="73" y="5"/>
                  </a:lnTo>
                  <a:lnTo>
                    <a:pt x="74" y="6"/>
                  </a:lnTo>
                  <a:lnTo>
                    <a:pt x="75" y="6"/>
                  </a:lnTo>
                  <a:lnTo>
                    <a:pt x="77" y="8"/>
                  </a:lnTo>
                  <a:lnTo>
                    <a:pt x="78" y="8"/>
                  </a:lnTo>
                  <a:lnTo>
                    <a:pt x="81" y="9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4" y="13"/>
                  </a:lnTo>
                  <a:lnTo>
                    <a:pt x="86" y="14"/>
                  </a:lnTo>
                  <a:lnTo>
                    <a:pt x="87" y="15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90" y="19"/>
                  </a:lnTo>
                  <a:lnTo>
                    <a:pt x="90" y="21"/>
                  </a:lnTo>
                  <a:lnTo>
                    <a:pt x="90" y="22"/>
                  </a:lnTo>
                  <a:lnTo>
                    <a:pt x="90" y="23"/>
                  </a:lnTo>
                  <a:lnTo>
                    <a:pt x="90" y="25"/>
                  </a:lnTo>
                  <a:close/>
                </a:path>
              </a:pathLst>
            </a:custGeom>
            <a:solidFill>
              <a:srgbClr val="F4F4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Freeform 185"/>
            <p:cNvSpPr>
              <a:spLocks/>
            </p:cNvSpPr>
            <p:nvPr/>
          </p:nvSpPr>
          <p:spPr bwMode="auto">
            <a:xfrm>
              <a:off x="7212395" y="4622678"/>
              <a:ext cx="9108" cy="162030"/>
            </a:xfrm>
            <a:custGeom>
              <a:avLst/>
              <a:gdLst>
                <a:gd name="T0" fmla="*/ 0 w 13"/>
                <a:gd name="T1" fmla="*/ 2147483647 h 207"/>
                <a:gd name="T2" fmla="*/ 0 w 13"/>
                <a:gd name="T3" fmla="*/ 2147483647 h 207"/>
                <a:gd name="T4" fmla="*/ 0 w 13"/>
                <a:gd name="T5" fmla="*/ 2147483647 h 207"/>
                <a:gd name="T6" fmla="*/ 2147483647 w 13"/>
                <a:gd name="T7" fmla="*/ 2147483647 h 207"/>
                <a:gd name="T8" fmla="*/ 2147483647 w 13"/>
                <a:gd name="T9" fmla="*/ 2147483647 h 207"/>
                <a:gd name="T10" fmla="*/ 2147483647 w 13"/>
                <a:gd name="T11" fmla="*/ 2147483647 h 207"/>
                <a:gd name="T12" fmla="*/ 2147483647 w 13"/>
                <a:gd name="T13" fmla="*/ 2147483647 h 207"/>
                <a:gd name="T14" fmla="*/ 2147483647 w 13"/>
                <a:gd name="T15" fmla="*/ 2147483647 h 207"/>
                <a:gd name="T16" fmla="*/ 2147483647 w 13"/>
                <a:gd name="T17" fmla="*/ 2147483647 h 207"/>
                <a:gd name="T18" fmla="*/ 2147483647 w 13"/>
                <a:gd name="T19" fmla="*/ 2147483647 h 207"/>
                <a:gd name="T20" fmla="*/ 2147483647 w 13"/>
                <a:gd name="T21" fmla="*/ 2147483647 h 207"/>
                <a:gd name="T22" fmla="*/ 2147483647 w 13"/>
                <a:gd name="T23" fmla="*/ 2147483647 h 207"/>
                <a:gd name="T24" fmla="*/ 2147483647 w 13"/>
                <a:gd name="T25" fmla="*/ 2147483647 h 207"/>
                <a:gd name="T26" fmla="*/ 2147483647 w 13"/>
                <a:gd name="T27" fmla="*/ 2147483647 h 207"/>
                <a:gd name="T28" fmla="*/ 2147483647 w 13"/>
                <a:gd name="T29" fmla="*/ 2147483647 h 207"/>
                <a:gd name="T30" fmla="*/ 2147483647 w 13"/>
                <a:gd name="T31" fmla="*/ 2147483647 h 207"/>
                <a:gd name="T32" fmla="*/ 2147483647 w 13"/>
                <a:gd name="T33" fmla="*/ 2147483647 h 207"/>
                <a:gd name="T34" fmla="*/ 2147483647 w 13"/>
                <a:gd name="T35" fmla="*/ 2147483647 h 207"/>
                <a:gd name="T36" fmla="*/ 2147483647 w 13"/>
                <a:gd name="T37" fmla="*/ 2147483647 h 207"/>
                <a:gd name="T38" fmla="*/ 2147483647 w 13"/>
                <a:gd name="T39" fmla="*/ 2147483647 h 207"/>
                <a:gd name="T40" fmla="*/ 2147483647 w 13"/>
                <a:gd name="T41" fmla="*/ 2147483647 h 207"/>
                <a:gd name="T42" fmla="*/ 2147483647 w 13"/>
                <a:gd name="T43" fmla="*/ 2147483647 h 207"/>
                <a:gd name="T44" fmla="*/ 2147483647 w 13"/>
                <a:gd name="T45" fmla="*/ 0 h 207"/>
                <a:gd name="T46" fmla="*/ 2147483647 w 13"/>
                <a:gd name="T47" fmla="*/ 0 h 207"/>
                <a:gd name="T48" fmla="*/ 2147483647 w 13"/>
                <a:gd name="T49" fmla="*/ 0 h 207"/>
                <a:gd name="T50" fmla="*/ 2147483647 w 13"/>
                <a:gd name="T51" fmla="*/ 0 h 207"/>
                <a:gd name="T52" fmla="*/ 2147483647 w 13"/>
                <a:gd name="T53" fmla="*/ 0 h 207"/>
                <a:gd name="T54" fmla="*/ 2147483647 w 13"/>
                <a:gd name="T55" fmla="*/ 0 h 207"/>
                <a:gd name="T56" fmla="*/ 2147483647 w 13"/>
                <a:gd name="T57" fmla="*/ 2147483647 h 207"/>
                <a:gd name="T58" fmla="*/ 2147483647 w 13"/>
                <a:gd name="T59" fmla="*/ 2147483647 h 207"/>
                <a:gd name="T60" fmla="*/ 2147483647 w 13"/>
                <a:gd name="T61" fmla="*/ 2147483647 h 207"/>
                <a:gd name="T62" fmla="*/ 0 w 13"/>
                <a:gd name="T63" fmla="*/ 2147483647 h 207"/>
                <a:gd name="T64" fmla="*/ 0 w 13"/>
                <a:gd name="T65" fmla="*/ 2147483647 h 2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"/>
                <a:gd name="T100" fmla="*/ 0 h 207"/>
                <a:gd name="T101" fmla="*/ 13 w 13"/>
                <a:gd name="T102" fmla="*/ 207 h 2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" h="207">
                  <a:moveTo>
                    <a:pt x="0" y="7"/>
                  </a:moveTo>
                  <a:lnTo>
                    <a:pt x="0" y="199"/>
                  </a:lnTo>
                  <a:lnTo>
                    <a:pt x="0" y="200"/>
                  </a:lnTo>
                  <a:lnTo>
                    <a:pt x="0" y="201"/>
                  </a:lnTo>
                  <a:lnTo>
                    <a:pt x="1" y="203"/>
                  </a:lnTo>
                  <a:lnTo>
                    <a:pt x="1" y="204"/>
                  </a:lnTo>
                  <a:lnTo>
                    <a:pt x="3" y="204"/>
                  </a:lnTo>
                  <a:lnTo>
                    <a:pt x="3" y="205"/>
                  </a:lnTo>
                  <a:lnTo>
                    <a:pt x="4" y="205"/>
                  </a:lnTo>
                  <a:lnTo>
                    <a:pt x="5" y="205"/>
                  </a:lnTo>
                  <a:lnTo>
                    <a:pt x="7" y="207"/>
                  </a:lnTo>
                  <a:lnTo>
                    <a:pt x="8" y="207"/>
                  </a:lnTo>
                  <a:lnTo>
                    <a:pt x="8" y="205"/>
                  </a:lnTo>
                  <a:lnTo>
                    <a:pt x="9" y="205"/>
                  </a:lnTo>
                  <a:lnTo>
                    <a:pt x="11" y="205"/>
                  </a:lnTo>
                  <a:lnTo>
                    <a:pt x="11" y="204"/>
                  </a:lnTo>
                  <a:lnTo>
                    <a:pt x="12" y="204"/>
                  </a:lnTo>
                  <a:lnTo>
                    <a:pt x="12" y="203"/>
                  </a:lnTo>
                  <a:lnTo>
                    <a:pt x="13" y="203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3" y="19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3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Freeform 186"/>
            <p:cNvSpPr>
              <a:spLocks/>
            </p:cNvSpPr>
            <p:nvPr/>
          </p:nvSpPr>
          <p:spPr bwMode="auto">
            <a:xfrm>
              <a:off x="7160784" y="4568668"/>
              <a:ext cx="25806" cy="93016"/>
            </a:xfrm>
            <a:custGeom>
              <a:avLst/>
              <a:gdLst>
                <a:gd name="T0" fmla="*/ 2147483647 w 31"/>
                <a:gd name="T1" fmla="*/ 2147483647 h 115"/>
                <a:gd name="T2" fmla="*/ 2147483647 w 31"/>
                <a:gd name="T3" fmla="*/ 2147483647 h 115"/>
                <a:gd name="T4" fmla="*/ 2147483647 w 31"/>
                <a:gd name="T5" fmla="*/ 2147483647 h 115"/>
                <a:gd name="T6" fmla="*/ 2147483647 w 31"/>
                <a:gd name="T7" fmla="*/ 2147483647 h 115"/>
                <a:gd name="T8" fmla="*/ 2147483647 w 31"/>
                <a:gd name="T9" fmla="*/ 2147483647 h 115"/>
                <a:gd name="T10" fmla="*/ 2147483647 w 31"/>
                <a:gd name="T11" fmla="*/ 2147483647 h 115"/>
                <a:gd name="T12" fmla="*/ 2147483647 w 31"/>
                <a:gd name="T13" fmla="*/ 2147483647 h 115"/>
                <a:gd name="T14" fmla="*/ 2147483647 w 31"/>
                <a:gd name="T15" fmla="*/ 2147483647 h 115"/>
                <a:gd name="T16" fmla="*/ 2147483647 w 31"/>
                <a:gd name="T17" fmla="*/ 2147483647 h 115"/>
                <a:gd name="T18" fmla="*/ 0 w 31"/>
                <a:gd name="T19" fmla="*/ 2147483647 h 115"/>
                <a:gd name="T20" fmla="*/ 2147483647 w 31"/>
                <a:gd name="T21" fmla="*/ 2147483647 h 115"/>
                <a:gd name="T22" fmla="*/ 2147483647 w 31"/>
                <a:gd name="T23" fmla="*/ 2147483647 h 115"/>
                <a:gd name="T24" fmla="*/ 2147483647 w 31"/>
                <a:gd name="T25" fmla="*/ 2147483647 h 115"/>
                <a:gd name="T26" fmla="*/ 2147483647 w 31"/>
                <a:gd name="T27" fmla="*/ 2147483647 h 115"/>
                <a:gd name="T28" fmla="*/ 2147483647 w 31"/>
                <a:gd name="T29" fmla="*/ 2147483647 h 115"/>
                <a:gd name="T30" fmla="*/ 2147483647 w 31"/>
                <a:gd name="T31" fmla="*/ 2147483647 h 115"/>
                <a:gd name="T32" fmla="*/ 2147483647 w 31"/>
                <a:gd name="T33" fmla="*/ 2147483647 h 115"/>
                <a:gd name="T34" fmla="*/ 2147483647 w 31"/>
                <a:gd name="T35" fmla="*/ 2147483647 h 115"/>
                <a:gd name="T36" fmla="*/ 2147483647 w 31"/>
                <a:gd name="T37" fmla="*/ 2147483647 h 115"/>
                <a:gd name="T38" fmla="*/ 2147483647 w 31"/>
                <a:gd name="T39" fmla="*/ 2147483647 h 115"/>
                <a:gd name="T40" fmla="*/ 2147483647 w 31"/>
                <a:gd name="T41" fmla="*/ 2147483647 h 115"/>
                <a:gd name="T42" fmla="*/ 2147483647 w 31"/>
                <a:gd name="T43" fmla="*/ 2147483647 h 115"/>
                <a:gd name="T44" fmla="*/ 2147483647 w 31"/>
                <a:gd name="T45" fmla="*/ 2147483647 h 115"/>
                <a:gd name="T46" fmla="*/ 2147483647 w 31"/>
                <a:gd name="T47" fmla="*/ 2147483647 h 115"/>
                <a:gd name="T48" fmla="*/ 2147483647 w 31"/>
                <a:gd name="T49" fmla="*/ 2147483647 h 115"/>
                <a:gd name="T50" fmla="*/ 2147483647 w 31"/>
                <a:gd name="T51" fmla="*/ 2147483647 h 115"/>
                <a:gd name="T52" fmla="*/ 2147483647 w 31"/>
                <a:gd name="T53" fmla="*/ 2147483647 h 115"/>
                <a:gd name="T54" fmla="*/ 2147483647 w 31"/>
                <a:gd name="T55" fmla="*/ 2147483647 h 115"/>
                <a:gd name="T56" fmla="*/ 2147483647 w 31"/>
                <a:gd name="T57" fmla="*/ 2147483647 h 115"/>
                <a:gd name="T58" fmla="*/ 2147483647 w 31"/>
                <a:gd name="T59" fmla="*/ 2147483647 h 115"/>
                <a:gd name="T60" fmla="*/ 2147483647 w 31"/>
                <a:gd name="T61" fmla="*/ 2147483647 h 115"/>
                <a:gd name="T62" fmla="*/ 2147483647 w 31"/>
                <a:gd name="T63" fmla="*/ 2147483647 h 115"/>
                <a:gd name="T64" fmla="*/ 2147483647 w 31"/>
                <a:gd name="T65" fmla="*/ 2147483647 h 115"/>
                <a:gd name="T66" fmla="*/ 2147483647 w 31"/>
                <a:gd name="T67" fmla="*/ 2147483647 h 115"/>
                <a:gd name="T68" fmla="*/ 2147483647 w 31"/>
                <a:gd name="T69" fmla="*/ 2147483647 h 115"/>
                <a:gd name="T70" fmla="*/ 2147483647 w 31"/>
                <a:gd name="T71" fmla="*/ 2147483647 h 115"/>
                <a:gd name="T72" fmla="*/ 2147483647 w 31"/>
                <a:gd name="T73" fmla="*/ 2147483647 h 115"/>
                <a:gd name="T74" fmla="*/ 2147483647 w 31"/>
                <a:gd name="T75" fmla="*/ 2147483647 h 115"/>
                <a:gd name="T76" fmla="*/ 2147483647 w 31"/>
                <a:gd name="T77" fmla="*/ 2147483647 h 115"/>
                <a:gd name="T78" fmla="*/ 2147483647 w 31"/>
                <a:gd name="T79" fmla="*/ 2147483647 h 115"/>
                <a:gd name="T80" fmla="*/ 2147483647 w 31"/>
                <a:gd name="T81" fmla="*/ 2147483647 h 115"/>
                <a:gd name="T82" fmla="*/ 2147483647 w 31"/>
                <a:gd name="T83" fmla="*/ 2147483647 h 115"/>
                <a:gd name="T84" fmla="*/ 2147483647 w 31"/>
                <a:gd name="T85" fmla="*/ 2147483647 h 115"/>
                <a:gd name="T86" fmla="*/ 2147483647 w 31"/>
                <a:gd name="T87" fmla="*/ 2147483647 h 115"/>
                <a:gd name="T88" fmla="*/ 2147483647 w 31"/>
                <a:gd name="T89" fmla="*/ 2147483647 h 115"/>
                <a:gd name="T90" fmla="*/ 2147483647 w 31"/>
                <a:gd name="T91" fmla="*/ 2147483647 h 115"/>
                <a:gd name="T92" fmla="*/ 2147483647 w 31"/>
                <a:gd name="T93" fmla="*/ 2147483647 h 115"/>
                <a:gd name="T94" fmla="*/ 2147483647 w 31"/>
                <a:gd name="T95" fmla="*/ 2147483647 h 115"/>
                <a:gd name="T96" fmla="*/ 2147483647 w 31"/>
                <a:gd name="T97" fmla="*/ 2147483647 h 115"/>
                <a:gd name="T98" fmla="*/ 2147483647 w 31"/>
                <a:gd name="T99" fmla="*/ 2147483647 h 115"/>
                <a:gd name="T100" fmla="*/ 2147483647 w 31"/>
                <a:gd name="T101" fmla="*/ 2147483647 h 115"/>
                <a:gd name="T102" fmla="*/ 2147483647 w 31"/>
                <a:gd name="T103" fmla="*/ 2147483647 h 115"/>
                <a:gd name="T104" fmla="*/ 2147483647 w 31"/>
                <a:gd name="T105" fmla="*/ 2147483647 h 115"/>
                <a:gd name="T106" fmla="*/ 2147483647 w 31"/>
                <a:gd name="T107" fmla="*/ 2147483647 h 115"/>
                <a:gd name="T108" fmla="*/ 2147483647 w 31"/>
                <a:gd name="T109" fmla="*/ 0 h 115"/>
                <a:gd name="T110" fmla="*/ 2147483647 w 31"/>
                <a:gd name="T111" fmla="*/ 0 h 115"/>
                <a:gd name="T112" fmla="*/ 2147483647 w 31"/>
                <a:gd name="T113" fmla="*/ 0 h 115"/>
                <a:gd name="T114" fmla="*/ 2147483647 w 31"/>
                <a:gd name="T115" fmla="*/ 0 h 115"/>
                <a:gd name="T116" fmla="*/ 2147483647 w 31"/>
                <a:gd name="T117" fmla="*/ 0 h 115"/>
                <a:gd name="T118" fmla="*/ 2147483647 w 31"/>
                <a:gd name="T119" fmla="*/ 0 h 115"/>
                <a:gd name="T120" fmla="*/ 2147483647 w 31"/>
                <a:gd name="T121" fmla="*/ 2147483647 h 115"/>
                <a:gd name="T122" fmla="*/ 2147483647 w 31"/>
                <a:gd name="T123" fmla="*/ 2147483647 h 11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1"/>
                <a:gd name="T187" fmla="*/ 0 h 115"/>
                <a:gd name="T188" fmla="*/ 31 w 31"/>
                <a:gd name="T189" fmla="*/ 115 h 11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1" h="115">
                  <a:moveTo>
                    <a:pt x="18" y="2"/>
                  </a:moveTo>
                  <a:lnTo>
                    <a:pt x="18" y="2"/>
                  </a:lnTo>
                  <a:lnTo>
                    <a:pt x="17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13" y="13"/>
                  </a:lnTo>
                  <a:lnTo>
                    <a:pt x="11" y="15"/>
                  </a:lnTo>
                  <a:lnTo>
                    <a:pt x="10" y="18"/>
                  </a:lnTo>
                  <a:lnTo>
                    <a:pt x="9" y="21"/>
                  </a:lnTo>
                  <a:lnTo>
                    <a:pt x="7" y="23"/>
                  </a:lnTo>
                  <a:lnTo>
                    <a:pt x="6" y="27"/>
                  </a:lnTo>
                  <a:lnTo>
                    <a:pt x="5" y="31"/>
                  </a:lnTo>
                  <a:lnTo>
                    <a:pt x="3" y="34"/>
                  </a:lnTo>
                  <a:lnTo>
                    <a:pt x="2" y="38"/>
                  </a:lnTo>
                  <a:lnTo>
                    <a:pt x="2" y="41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1" y="69"/>
                  </a:lnTo>
                  <a:lnTo>
                    <a:pt x="1" y="73"/>
                  </a:lnTo>
                  <a:lnTo>
                    <a:pt x="2" y="78"/>
                  </a:lnTo>
                  <a:lnTo>
                    <a:pt x="3" y="83"/>
                  </a:lnTo>
                  <a:lnTo>
                    <a:pt x="5" y="87"/>
                  </a:lnTo>
                  <a:lnTo>
                    <a:pt x="6" y="92"/>
                  </a:lnTo>
                  <a:lnTo>
                    <a:pt x="9" y="98"/>
                  </a:lnTo>
                  <a:lnTo>
                    <a:pt x="11" y="103"/>
                  </a:lnTo>
                  <a:lnTo>
                    <a:pt x="15" y="107"/>
                  </a:lnTo>
                  <a:lnTo>
                    <a:pt x="19" y="112"/>
                  </a:lnTo>
                  <a:lnTo>
                    <a:pt x="19" y="113"/>
                  </a:lnTo>
                  <a:lnTo>
                    <a:pt x="20" y="113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5"/>
                  </a:lnTo>
                  <a:lnTo>
                    <a:pt x="26" y="115"/>
                  </a:lnTo>
                  <a:lnTo>
                    <a:pt x="27" y="113"/>
                  </a:lnTo>
                  <a:lnTo>
                    <a:pt x="28" y="113"/>
                  </a:lnTo>
                  <a:lnTo>
                    <a:pt x="28" y="112"/>
                  </a:lnTo>
                  <a:lnTo>
                    <a:pt x="30" y="112"/>
                  </a:lnTo>
                  <a:lnTo>
                    <a:pt x="30" y="111"/>
                  </a:lnTo>
                  <a:lnTo>
                    <a:pt x="30" y="109"/>
                  </a:lnTo>
                  <a:lnTo>
                    <a:pt x="31" y="109"/>
                  </a:lnTo>
                  <a:lnTo>
                    <a:pt x="31" y="108"/>
                  </a:lnTo>
                  <a:lnTo>
                    <a:pt x="31" y="107"/>
                  </a:lnTo>
                  <a:lnTo>
                    <a:pt x="30" y="106"/>
                  </a:lnTo>
                  <a:lnTo>
                    <a:pt x="30" y="104"/>
                  </a:lnTo>
                  <a:lnTo>
                    <a:pt x="30" y="103"/>
                  </a:lnTo>
                  <a:lnTo>
                    <a:pt x="26" y="99"/>
                  </a:lnTo>
                  <a:lnTo>
                    <a:pt x="23" y="95"/>
                  </a:lnTo>
                  <a:lnTo>
                    <a:pt x="20" y="91"/>
                  </a:lnTo>
                  <a:lnTo>
                    <a:pt x="19" y="87"/>
                  </a:lnTo>
                  <a:lnTo>
                    <a:pt x="18" y="83"/>
                  </a:lnTo>
                  <a:lnTo>
                    <a:pt x="17" y="79"/>
                  </a:lnTo>
                  <a:lnTo>
                    <a:pt x="15" y="75"/>
                  </a:lnTo>
                  <a:lnTo>
                    <a:pt x="14" y="72"/>
                  </a:lnTo>
                  <a:lnTo>
                    <a:pt x="14" y="68"/>
                  </a:lnTo>
                  <a:lnTo>
                    <a:pt x="14" y="64"/>
                  </a:lnTo>
                  <a:lnTo>
                    <a:pt x="14" y="60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14" y="48"/>
                  </a:lnTo>
                  <a:lnTo>
                    <a:pt x="15" y="44"/>
                  </a:lnTo>
                  <a:lnTo>
                    <a:pt x="15" y="41"/>
                  </a:lnTo>
                  <a:lnTo>
                    <a:pt x="17" y="38"/>
                  </a:lnTo>
                  <a:lnTo>
                    <a:pt x="18" y="35"/>
                  </a:lnTo>
                  <a:lnTo>
                    <a:pt x="18" y="32"/>
                  </a:lnTo>
                  <a:lnTo>
                    <a:pt x="19" y="28"/>
                  </a:lnTo>
                  <a:lnTo>
                    <a:pt x="20" y="26"/>
                  </a:lnTo>
                  <a:lnTo>
                    <a:pt x="22" y="23"/>
                  </a:lnTo>
                  <a:lnTo>
                    <a:pt x="23" y="22"/>
                  </a:lnTo>
                  <a:lnTo>
                    <a:pt x="23" y="19"/>
                  </a:lnTo>
                  <a:lnTo>
                    <a:pt x="24" y="17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1" y="6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30" y="2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9" y="1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Freeform 187"/>
            <p:cNvSpPr>
              <a:spLocks/>
            </p:cNvSpPr>
            <p:nvPr/>
          </p:nvSpPr>
          <p:spPr bwMode="auto">
            <a:xfrm>
              <a:off x="7124352" y="4547664"/>
              <a:ext cx="36431" cy="132024"/>
            </a:xfrm>
            <a:custGeom>
              <a:avLst/>
              <a:gdLst>
                <a:gd name="T0" fmla="*/ 2147483647 w 45"/>
                <a:gd name="T1" fmla="*/ 2147483647 h 168"/>
                <a:gd name="T2" fmla="*/ 2147483647 w 45"/>
                <a:gd name="T3" fmla="*/ 2147483647 h 168"/>
                <a:gd name="T4" fmla="*/ 2147483647 w 45"/>
                <a:gd name="T5" fmla="*/ 2147483647 h 168"/>
                <a:gd name="T6" fmla="*/ 2147483647 w 45"/>
                <a:gd name="T7" fmla="*/ 2147483647 h 168"/>
                <a:gd name="T8" fmla="*/ 2147483647 w 45"/>
                <a:gd name="T9" fmla="*/ 2147483647 h 168"/>
                <a:gd name="T10" fmla="*/ 2147483647 w 45"/>
                <a:gd name="T11" fmla="*/ 2147483647 h 168"/>
                <a:gd name="T12" fmla="*/ 2147483647 w 45"/>
                <a:gd name="T13" fmla="*/ 2147483647 h 168"/>
                <a:gd name="T14" fmla="*/ 2147483647 w 45"/>
                <a:gd name="T15" fmla="*/ 2147483647 h 168"/>
                <a:gd name="T16" fmla="*/ 0 w 45"/>
                <a:gd name="T17" fmla="*/ 2147483647 h 168"/>
                <a:gd name="T18" fmla="*/ 0 w 45"/>
                <a:gd name="T19" fmla="*/ 2147483647 h 168"/>
                <a:gd name="T20" fmla="*/ 2147483647 w 45"/>
                <a:gd name="T21" fmla="*/ 2147483647 h 168"/>
                <a:gd name="T22" fmla="*/ 2147483647 w 45"/>
                <a:gd name="T23" fmla="*/ 2147483647 h 168"/>
                <a:gd name="T24" fmla="*/ 2147483647 w 45"/>
                <a:gd name="T25" fmla="*/ 2147483647 h 168"/>
                <a:gd name="T26" fmla="*/ 2147483647 w 45"/>
                <a:gd name="T27" fmla="*/ 2147483647 h 168"/>
                <a:gd name="T28" fmla="*/ 2147483647 w 45"/>
                <a:gd name="T29" fmla="*/ 2147483647 h 168"/>
                <a:gd name="T30" fmla="*/ 2147483647 w 45"/>
                <a:gd name="T31" fmla="*/ 2147483647 h 168"/>
                <a:gd name="T32" fmla="*/ 2147483647 w 45"/>
                <a:gd name="T33" fmla="*/ 2147483647 h 168"/>
                <a:gd name="T34" fmla="*/ 2147483647 w 45"/>
                <a:gd name="T35" fmla="*/ 2147483647 h 168"/>
                <a:gd name="T36" fmla="*/ 2147483647 w 45"/>
                <a:gd name="T37" fmla="*/ 2147483647 h 168"/>
                <a:gd name="T38" fmla="*/ 2147483647 w 45"/>
                <a:gd name="T39" fmla="*/ 2147483647 h 168"/>
                <a:gd name="T40" fmla="*/ 2147483647 w 45"/>
                <a:gd name="T41" fmla="*/ 2147483647 h 168"/>
                <a:gd name="T42" fmla="*/ 2147483647 w 45"/>
                <a:gd name="T43" fmla="*/ 2147483647 h 168"/>
                <a:gd name="T44" fmla="*/ 2147483647 w 45"/>
                <a:gd name="T45" fmla="*/ 2147483647 h 168"/>
                <a:gd name="T46" fmla="*/ 2147483647 w 45"/>
                <a:gd name="T47" fmla="*/ 2147483647 h 168"/>
                <a:gd name="T48" fmla="*/ 2147483647 w 45"/>
                <a:gd name="T49" fmla="*/ 2147483647 h 168"/>
                <a:gd name="T50" fmla="*/ 2147483647 w 45"/>
                <a:gd name="T51" fmla="*/ 2147483647 h 168"/>
                <a:gd name="T52" fmla="*/ 2147483647 w 45"/>
                <a:gd name="T53" fmla="*/ 2147483647 h 168"/>
                <a:gd name="T54" fmla="*/ 2147483647 w 45"/>
                <a:gd name="T55" fmla="*/ 2147483647 h 168"/>
                <a:gd name="T56" fmla="*/ 2147483647 w 45"/>
                <a:gd name="T57" fmla="*/ 2147483647 h 168"/>
                <a:gd name="T58" fmla="*/ 2147483647 w 45"/>
                <a:gd name="T59" fmla="*/ 2147483647 h 168"/>
                <a:gd name="T60" fmla="*/ 2147483647 w 45"/>
                <a:gd name="T61" fmla="*/ 2147483647 h 168"/>
                <a:gd name="T62" fmla="*/ 2147483647 w 45"/>
                <a:gd name="T63" fmla="*/ 2147483647 h 168"/>
                <a:gd name="T64" fmla="*/ 2147483647 w 45"/>
                <a:gd name="T65" fmla="*/ 2147483647 h 168"/>
                <a:gd name="T66" fmla="*/ 2147483647 w 45"/>
                <a:gd name="T67" fmla="*/ 2147483647 h 168"/>
                <a:gd name="T68" fmla="*/ 2147483647 w 45"/>
                <a:gd name="T69" fmla="*/ 2147483647 h 168"/>
                <a:gd name="T70" fmla="*/ 2147483647 w 45"/>
                <a:gd name="T71" fmla="*/ 2147483647 h 168"/>
                <a:gd name="T72" fmla="*/ 2147483647 w 45"/>
                <a:gd name="T73" fmla="*/ 2147483647 h 168"/>
                <a:gd name="T74" fmla="*/ 2147483647 w 45"/>
                <a:gd name="T75" fmla="*/ 2147483647 h 168"/>
                <a:gd name="T76" fmla="*/ 2147483647 w 45"/>
                <a:gd name="T77" fmla="*/ 2147483647 h 168"/>
                <a:gd name="T78" fmla="*/ 2147483647 w 45"/>
                <a:gd name="T79" fmla="*/ 2147483647 h 168"/>
                <a:gd name="T80" fmla="*/ 2147483647 w 45"/>
                <a:gd name="T81" fmla="*/ 2147483647 h 168"/>
                <a:gd name="T82" fmla="*/ 2147483647 w 45"/>
                <a:gd name="T83" fmla="*/ 2147483647 h 168"/>
                <a:gd name="T84" fmla="*/ 2147483647 w 45"/>
                <a:gd name="T85" fmla="*/ 2147483647 h 168"/>
                <a:gd name="T86" fmla="*/ 2147483647 w 45"/>
                <a:gd name="T87" fmla="*/ 2147483647 h 168"/>
                <a:gd name="T88" fmla="*/ 2147483647 w 45"/>
                <a:gd name="T89" fmla="*/ 2147483647 h 168"/>
                <a:gd name="T90" fmla="*/ 2147483647 w 45"/>
                <a:gd name="T91" fmla="*/ 2147483647 h 168"/>
                <a:gd name="T92" fmla="*/ 2147483647 w 45"/>
                <a:gd name="T93" fmla="*/ 2147483647 h 168"/>
                <a:gd name="T94" fmla="*/ 2147483647 w 45"/>
                <a:gd name="T95" fmla="*/ 2147483647 h 168"/>
                <a:gd name="T96" fmla="*/ 2147483647 w 45"/>
                <a:gd name="T97" fmla="*/ 2147483647 h 168"/>
                <a:gd name="T98" fmla="*/ 2147483647 w 45"/>
                <a:gd name="T99" fmla="*/ 2147483647 h 168"/>
                <a:gd name="T100" fmla="*/ 2147483647 w 45"/>
                <a:gd name="T101" fmla="*/ 2147483647 h 168"/>
                <a:gd name="T102" fmla="*/ 2147483647 w 45"/>
                <a:gd name="T103" fmla="*/ 2147483647 h 168"/>
                <a:gd name="T104" fmla="*/ 2147483647 w 45"/>
                <a:gd name="T105" fmla="*/ 2147483647 h 168"/>
                <a:gd name="T106" fmla="*/ 2147483647 w 45"/>
                <a:gd name="T107" fmla="*/ 2147483647 h 168"/>
                <a:gd name="T108" fmla="*/ 2147483647 w 45"/>
                <a:gd name="T109" fmla="*/ 0 h 168"/>
                <a:gd name="T110" fmla="*/ 2147483647 w 45"/>
                <a:gd name="T111" fmla="*/ 0 h 168"/>
                <a:gd name="T112" fmla="*/ 2147483647 w 45"/>
                <a:gd name="T113" fmla="*/ 0 h 168"/>
                <a:gd name="T114" fmla="*/ 2147483647 w 45"/>
                <a:gd name="T115" fmla="*/ 0 h 168"/>
                <a:gd name="T116" fmla="*/ 2147483647 w 45"/>
                <a:gd name="T117" fmla="*/ 0 h 168"/>
                <a:gd name="T118" fmla="*/ 2147483647 w 45"/>
                <a:gd name="T119" fmla="*/ 0 h 168"/>
                <a:gd name="T120" fmla="*/ 2147483647 w 45"/>
                <a:gd name="T121" fmla="*/ 2147483647 h 168"/>
                <a:gd name="T122" fmla="*/ 2147483647 w 45"/>
                <a:gd name="T123" fmla="*/ 2147483647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5"/>
                <a:gd name="T187" fmla="*/ 0 h 168"/>
                <a:gd name="T188" fmla="*/ 45 w 45"/>
                <a:gd name="T189" fmla="*/ 168 h 1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5" h="168">
                  <a:moveTo>
                    <a:pt x="28" y="3"/>
                  </a:moveTo>
                  <a:lnTo>
                    <a:pt x="27" y="4"/>
                  </a:lnTo>
                  <a:lnTo>
                    <a:pt x="26" y="7"/>
                  </a:lnTo>
                  <a:lnTo>
                    <a:pt x="24" y="9"/>
                  </a:lnTo>
                  <a:lnTo>
                    <a:pt x="22" y="12"/>
                  </a:lnTo>
                  <a:lnTo>
                    <a:pt x="20" y="15"/>
                  </a:lnTo>
                  <a:lnTo>
                    <a:pt x="18" y="18"/>
                  </a:lnTo>
                  <a:lnTo>
                    <a:pt x="17" y="22"/>
                  </a:lnTo>
                  <a:lnTo>
                    <a:pt x="14" y="26"/>
                  </a:lnTo>
                  <a:lnTo>
                    <a:pt x="13" y="32"/>
                  </a:lnTo>
                  <a:lnTo>
                    <a:pt x="10" y="37"/>
                  </a:lnTo>
                  <a:lnTo>
                    <a:pt x="9" y="42"/>
                  </a:lnTo>
                  <a:lnTo>
                    <a:pt x="6" y="47"/>
                  </a:lnTo>
                  <a:lnTo>
                    <a:pt x="5" y="52"/>
                  </a:lnTo>
                  <a:lnTo>
                    <a:pt x="4" y="59"/>
                  </a:lnTo>
                  <a:lnTo>
                    <a:pt x="2" y="64"/>
                  </a:lnTo>
                  <a:lnTo>
                    <a:pt x="1" y="71"/>
                  </a:lnTo>
                  <a:lnTo>
                    <a:pt x="0" y="77"/>
                  </a:lnTo>
                  <a:lnTo>
                    <a:pt x="0" y="84"/>
                  </a:lnTo>
                  <a:lnTo>
                    <a:pt x="0" y="90"/>
                  </a:lnTo>
                  <a:lnTo>
                    <a:pt x="0" y="97"/>
                  </a:lnTo>
                  <a:lnTo>
                    <a:pt x="1" y="105"/>
                  </a:lnTo>
                  <a:lnTo>
                    <a:pt x="2" y="111"/>
                  </a:lnTo>
                  <a:lnTo>
                    <a:pt x="4" y="118"/>
                  </a:lnTo>
                  <a:lnTo>
                    <a:pt x="6" y="126"/>
                  </a:lnTo>
                  <a:lnTo>
                    <a:pt x="9" y="132"/>
                  </a:lnTo>
                  <a:lnTo>
                    <a:pt x="13" y="139"/>
                  </a:lnTo>
                  <a:lnTo>
                    <a:pt x="17" y="145"/>
                  </a:lnTo>
                  <a:lnTo>
                    <a:pt x="22" y="152"/>
                  </a:lnTo>
                  <a:lnTo>
                    <a:pt x="27" y="160"/>
                  </a:lnTo>
                  <a:lnTo>
                    <a:pt x="34" y="166"/>
                  </a:lnTo>
                  <a:lnTo>
                    <a:pt x="35" y="166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8"/>
                  </a:lnTo>
                  <a:lnTo>
                    <a:pt x="40" y="168"/>
                  </a:lnTo>
                  <a:lnTo>
                    <a:pt x="41" y="168"/>
                  </a:lnTo>
                  <a:lnTo>
                    <a:pt x="41" y="166"/>
                  </a:lnTo>
                  <a:lnTo>
                    <a:pt x="43" y="166"/>
                  </a:lnTo>
                  <a:lnTo>
                    <a:pt x="43" y="165"/>
                  </a:lnTo>
                  <a:lnTo>
                    <a:pt x="44" y="165"/>
                  </a:lnTo>
                  <a:lnTo>
                    <a:pt x="44" y="164"/>
                  </a:lnTo>
                  <a:lnTo>
                    <a:pt x="44" y="162"/>
                  </a:lnTo>
                  <a:lnTo>
                    <a:pt x="45" y="162"/>
                  </a:lnTo>
                  <a:lnTo>
                    <a:pt x="45" y="161"/>
                  </a:lnTo>
                  <a:lnTo>
                    <a:pt x="45" y="160"/>
                  </a:lnTo>
                  <a:lnTo>
                    <a:pt x="44" y="158"/>
                  </a:lnTo>
                  <a:lnTo>
                    <a:pt x="44" y="157"/>
                  </a:lnTo>
                  <a:lnTo>
                    <a:pt x="43" y="156"/>
                  </a:lnTo>
                  <a:lnTo>
                    <a:pt x="37" y="151"/>
                  </a:lnTo>
                  <a:lnTo>
                    <a:pt x="32" y="144"/>
                  </a:lnTo>
                  <a:lnTo>
                    <a:pt x="27" y="139"/>
                  </a:lnTo>
                  <a:lnTo>
                    <a:pt x="24" y="132"/>
                  </a:lnTo>
                  <a:lnTo>
                    <a:pt x="20" y="126"/>
                  </a:lnTo>
                  <a:lnTo>
                    <a:pt x="18" y="120"/>
                  </a:lnTo>
                  <a:lnTo>
                    <a:pt x="17" y="114"/>
                  </a:lnTo>
                  <a:lnTo>
                    <a:pt x="14" y="107"/>
                  </a:lnTo>
                  <a:lnTo>
                    <a:pt x="14" y="102"/>
                  </a:lnTo>
                  <a:lnTo>
                    <a:pt x="13" y="96"/>
                  </a:lnTo>
                  <a:lnTo>
                    <a:pt x="13" y="90"/>
                  </a:lnTo>
                  <a:lnTo>
                    <a:pt x="13" y="84"/>
                  </a:lnTo>
                  <a:lnTo>
                    <a:pt x="13" y="79"/>
                  </a:lnTo>
                  <a:lnTo>
                    <a:pt x="14" y="72"/>
                  </a:lnTo>
                  <a:lnTo>
                    <a:pt x="14" y="67"/>
                  </a:lnTo>
                  <a:lnTo>
                    <a:pt x="15" y="62"/>
                  </a:lnTo>
                  <a:lnTo>
                    <a:pt x="17" y="56"/>
                  </a:lnTo>
                  <a:lnTo>
                    <a:pt x="19" y="51"/>
                  </a:lnTo>
                  <a:lnTo>
                    <a:pt x="20" y="47"/>
                  </a:lnTo>
                  <a:lnTo>
                    <a:pt x="22" y="42"/>
                  </a:lnTo>
                  <a:lnTo>
                    <a:pt x="24" y="38"/>
                  </a:lnTo>
                  <a:lnTo>
                    <a:pt x="26" y="34"/>
                  </a:lnTo>
                  <a:lnTo>
                    <a:pt x="27" y="30"/>
                  </a:lnTo>
                  <a:lnTo>
                    <a:pt x="30" y="26"/>
                  </a:lnTo>
                  <a:lnTo>
                    <a:pt x="31" y="22"/>
                  </a:lnTo>
                  <a:lnTo>
                    <a:pt x="32" y="20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7" y="12"/>
                  </a:lnTo>
                  <a:lnTo>
                    <a:pt x="39" y="11"/>
                  </a:lnTo>
                  <a:lnTo>
                    <a:pt x="40" y="9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39" y="3"/>
                  </a:lnTo>
                  <a:lnTo>
                    <a:pt x="39" y="1"/>
                  </a:lnTo>
                  <a:lnTo>
                    <a:pt x="37" y="1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Freeform 188"/>
            <p:cNvSpPr>
              <a:spLocks/>
            </p:cNvSpPr>
            <p:nvPr/>
          </p:nvSpPr>
          <p:spPr bwMode="auto">
            <a:xfrm>
              <a:off x="7253381" y="4568668"/>
              <a:ext cx="24288" cy="93016"/>
            </a:xfrm>
            <a:custGeom>
              <a:avLst/>
              <a:gdLst>
                <a:gd name="T0" fmla="*/ 2147483647 w 30"/>
                <a:gd name="T1" fmla="*/ 2147483647 h 115"/>
                <a:gd name="T2" fmla="*/ 2147483647 w 30"/>
                <a:gd name="T3" fmla="*/ 2147483647 h 115"/>
                <a:gd name="T4" fmla="*/ 0 w 30"/>
                <a:gd name="T5" fmla="*/ 2147483647 h 115"/>
                <a:gd name="T6" fmla="*/ 0 w 30"/>
                <a:gd name="T7" fmla="*/ 2147483647 h 115"/>
                <a:gd name="T8" fmla="*/ 0 w 30"/>
                <a:gd name="T9" fmla="*/ 2147483647 h 115"/>
                <a:gd name="T10" fmla="*/ 0 w 30"/>
                <a:gd name="T11" fmla="*/ 2147483647 h 115"/>
                <a:gd name="T12" fmla="*/ 0 w 30"/>
                <a:gd name="T13" fmla="*/ 2147483647 h 115"/>
                <a:gd name="T14" fmla="*/ 0 w 30"/>
                <a:gd name="T15" fmla="*/ 2147483647 h 115"/>
                <a:gd name="T16" fmla="*/ 2147483647 w 30"/>
                <a:gd name="T17" fmla="*/ 2147483647 h 115"/>
                <a:gd name="T18" fmla="*/ 2147483647 w 30"/>
                <a:gd name="T19" fmla="*/ 2147483647 h 115"/>
                <a:gd name="T20" fmla="*/ 2147483647 w 30"/>
                <a:gd name="T21" fmla="*/ 2147483647 h 115"/>
                <a:gd name="T22" fmla="*/ 2147483647 w 30"/>
                <a:gd name="T23" fmla="*/ 2147483647 h 115"/>
                <a:gd name="T24" fmla="*/ 2147483647 w 30"/>
                <a:gd name="T25" fmla="*/ 2147483647 h 115"/>
                <a:gd name="T26" fmla="*/ 2147483647 w 30"/>
                <a:gd name="T27" fmla="*/ 2147483647 h 115"/>
                <a:gd name="T28" fmla="*/ 2147483647 w 30"/>
                <a:gd name="T29" fmla="*/ 2147483647 h 115"/>
                <a:gd name="T30" fmla="*/ 2147483647 w 30"/>
                <a:gd name="T31" fmla="*/ 2147483647 h 115"/>
                <a:gd name="T32" fmla="*/ 2147483647 w 30"/>
                <a:gd name="T33" fmla="*/ 2147483647 h 115"/>
                <a:gd name="T34" fmla="*/ 2147483647 w 30"/>
                <a:gd name="T35" fmla="*/ 2147483647 h 115"/>
                <a:gd name="T36" fmla="*/ 2147483647 w 30"/>
                <a:gd name="T37" fmla="*/ 2147483647 h 115"/>
                <a:gd name="T38" fmla="*/ 2147483647 w 30"/>
                <a:gd name="T39" fmla="*/ 2147483647 h 115"/>
                <a:gd name="T40" fmla="*/ 2147483647 w 30"/>
                <a:gd name="T41" fmla="*/ 2147483647 h 115"/>
                <a:gd name="T42" fmla="*/ 2147483647 w 30"/>
                <a:gd name="T43" fmla="*/ 2147483647 h 115"/>
                <a:gd name="T44" fmla="*/ 2147483647 w 30"/>
                <a:gd name="T45" fmla="*/ 2147483647 h 115"/>
                <a:gd name="T46" fmla="*/ 2147483647 w 30"/>
                <a:gd name="T47" fmla="*/ 2147483647 h 115"/>
                <a:gd name="T48" fmla="*/ 0 w 30"/>
                <a:gd name="T49" fmla="*/ 2147483647 h 115"/>
                <a:gd name="T50" fmla="*/ 0 w 30"/>
                <a:gd name="T51" fmla="*/ 2147483647 h 115"/>
                <a:gd name="T52" fmla="*/ 0 w 30"/>
                <a:gd name="T53" fmla="*/ 2147483647 h 115"/>
                <a:gd name="T54" fmla="*/ 0 w 30"/>
                <a:gd name="T55" fmla="*/ 2147483647 h 115"/>
                <a:gd name="T56" fmla="*/ 0 w 30"/>
                <a:gd name="T57" fmla="*/ 2147483647 h 115"/>
                <a:gd name="T58" fmla="*/ 2147483647 w 30"/>
                <a:gd name="T59" fmla="*/ 2147483647 h 115"/>
                <a:gd name="T60" fmla="*/ 2147483647 w 30"/>
                <a:gd name="T61" fmla="*/ 2147483647 h 115"/>
                <a:gd name="T62" fmla="*/ 2147483647 w 30"/>
                <a:gd name="T63" fmla="*/ 2147483647 h 115"/>
                <a:gd name="T64" fmla="*/ 2147483647 w 30"/>
                <a:gd name="T65" fmla="*/ 2147483647 h 115"/>
                <a:gd name="T66" fmla="*/ 2147483647 w 30"/>
                <a:gd name="T67" fmla="*/ 2147483647 h 115"/>
                <a:gd name="T68" fmla="*/ 2147483647 w 30"/>
                <a:gd name="T69" fmla="*/ 2147483647 h 115"/>
                <a:gd name="T70" fmla="*/ 2147483647 w 30"/>
                <a:gd name="T71" fmla="*/ 2147483647 h 115"/>
                <a:gd name="T72" fmla="*/ 2147483647 w 30"/>
                <a:gd name="T73" fmla="*/ 2147483647 h 115"/>
                <a:gd name="T74" fmla="*/ 2147483647 w 30"/>
                <a:gd name="T75" fmla="*/ 2147483647 h 115"/>
                <a:gd name="T76" fmla="*/ 2147483647 w 30"/>
                <a:gd name="T77" fmla="*/ 2147483647 h 115"/>
                <a:gd name="T78" fmla="*/ 2147483647 w 30"/>
                <a:gd name="T79" fmla="*/ 2147483647 h 115"/>
                <a:gd name="T80" fmla="*/ 2147483647 w 30"/>
                <a:gd name="T81" fmla="*/ 2147483647 h 115"/>
                <a:gd name="T82" fmla="*/ 2147483647 w 30"/>
                <a:gd name="T83" fmla="*/ 2147483647 h 115"/>
                <a:gd name="T84" fmla="*/ 2147483647 w 30"/>
                <a:gd name="T85" fmla="*/ 2147483647 h 115"/>
                <a:gd name="T86" fmla="*/ 2147483647 w 30"/>
                <a:gd name="T87" fmla="*/ 2147483647 h 115"/>
                <a:gd name="T88" fmla="*/ 2147483647 w 30"/>
                <a:gd name="T89" fmla="*/ 2147483647 h 115"/>
                <a:gd name="T90" fmla="*/ 2147483647 w 30"/>
                <a:gd name="T91" fmla="*/ 2147483647 h 115"/>
                <a:gd name="T92" fmla="*/ 2147483647 w 30"/>
                <a:gd name="T93" fmla="*/ 2147483647 h 115"/>
                <a:gd name="T94" fmla="*/ 2147483647 w 30"/>
                <a:gd name="T95" fmla="*/ 2147483647 h 115"/>
                <a:gd name="T96" fmla="*/ 2147483647 w 30"/>
                <a:gd name="T97" fmla="*/ 2147483647 h 115"/>
                <a:gd name="T98" fmla="*/ 2147483647 w 30"/>
                <a:gd name="T99" fmla="*/ 2147483647 h 115"/>
                <a:gd name="T100" fmla="*/ 2147483647 w 30"/>
                <a:gd name="T101" fmla="*/ 2147483647 h 115"/>
                <a:gd name="T102" fmla="*/ 2147483647 w 30"/>
                <a:gd name="T103" fmla="*/ 2147483647 h 115"/>
                <a:gd name="T104" fmla="*/ 2147483647 w 30"/>
                <a:gd name="T105" fmla="*/ 2147483647 h 115"/>
                <a:gd name="T106" fmla="*/ 2147483647 w 30"/>
                <a:gd name="T107" fmla="*/ 2147483647 h 115"/>
                <a:gd name="T108" fmla="*/ 2147483647 w 30"/>
                <a:gd name="T109" fmla="*/ 2147483647 h 115"/>
                <a:gd name="T110" fmla="*/ 2147483647 w 30"/>
                <a:gd name="T111" fmla="*/ 2147483647 h 115"/>
                <a:gd name="T112" fmla="*/ 2147483647 w 30"/>
                <a:gd name="T113" fmla="*/ 0 h 115"/>
                <a:gd name="T114" fmla="*/ 2147483647 w 30"/>
                <a:gd name="T115" fmla="*/ 0 h 115"/>
                <a:gd name="T116" fmla="*/ 2147483647 w 30"/>
                <a:gd name="T117" fmla="*/ 0 h 115"/>
                <a:gd name="T118" fmla="*/ 2147483647 w 30"/>
                <a:gd name="T119" fmla="*/ 0 h 115"/>
                <a:gd name="T120" fmla="*/ 2147483647 w 30"/>
                <a:gd name="T121" fmla="*/ 0 h 115"/>
                <a:gd name="T122" fmla="*/ 2147483647 w 30"/>
                <a:gd name="T123" fmla="*/ 0 h 11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0"/>
                <a:gd name="T187" fmla="*/ 0 h 115"/>
                <a:gd name="T188" fmla="*/ 30 w 30"/>
                <a:gd name="T189" fmla="*/ 115 h 11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0" h="115">
                  <a:moveTo>
                    <a:pt x="2" y="0"/>
                  </a:move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5" y="17"/>
                  </a:lnTo>
                  <a:lnTo>
                    <a:pt x="6" y="19"/>
                  </a:lnTo>
                  <a:lnTo>
                    <a:pt x="7" y="22"/>
                  </a:lnTo>
                  <a:lnTo>
                    <a:pt x="9" y="23"/>
                  </a:lnTo>
                  <a:lnTo>
                    <a:pt x="9" y="26"/>
                  </a:lnTo>
                  <a:lnTo>
                    <a:pt x="10" y="28"/>
                  </a:lnTo>
                  <a:lnTo>
                    <a:pt x="11" y="32"/>
                  </a:lnTo>
                  <a:lnTo>
                    <a:pt x="13" y="35"/>
                  </a:lnTo>
                  <a:lnTo>
                    <a:pt x="14" y="38"/>
                  </a:lnTo>
                  <a:lnTo>
                    <a:pt x="14" y="41"/>
                  </a:lnTo>
                  <a:lnTo>
                    <a:pt x="15" y="44"/>
                  </a:lnTo>
                  <a:lnTo>
                    <a:pt x="15" y="48"/>
                  </a:lnTo>
                  <a:lnTo>
                    <a:pt x="17" y="52"/>
                  </a:lnTo>
                  <a:lnTo>
                    <a:pt x="17" y="56"/>
                  </a:lnTo>
                  <a:lnTo>
                    <a:pt x="17" y="60"/>
                  </a:lnTo>
                  <a:lnTo>
                    <a:pt x="17" y="64"/>
                  </a:lnTo>
                  <a:lnTo>
                    <a:pt x="17" y="68"/>
                  </a:lnTo>
                  <a:lnTo>
                    <a:pt x="15" y="72"/>
                  </a:lnTo>
                  <a:lnTo>
                    <a:pt x="15" y="75"/>
                  </a:lnTo>
                  <a:lnTo>
                    <a:pt x="14" y="79"/>
                  </a:lnTo>
                  <a:lnTo>
                    <a:pt x="13" y="83"/>
                  </a:lnTo>
                  <a:lnTo>
                    <a:pt x="11" y="87"/>
                  </a:lnTo>
                  <a:lnTo>
                    <a:pt x="9" y="91"/>
                  </a:lnTo>
                  <a:lnTo>
                    <a:pt x="6" y="95"/>
                  </a:lnTo>
                  <a:lnTo>
                    <a:pt x="4" y="99"/>
                  </a:lnTo>
                  <a:lnTo>
                    <a:pt x="1" y="103"/>
                  </a:lnTo>
                  <a:lnTo>
                    <a:pt x="1" y="104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7"/>
                  </a:lnTo>
                  <a:lnTo>
                    <a:pt x="0" y="108"/>
                  </a:lnTo>
                  <a:lnTo>
                    <a:pt x="0" y="109"/>
                  </a:lnTo>
                  <a:lnTo>
                    <a:pt x="0" y="111"/>
                  </a:lnTo>
                  <a:lnTo>
                    <a:pt x="1" y="112"/>
                  </a:lnTo>
                  <a:lnTo>
                    <a:pt x="2" y="113"/>
                  </a:lnTo>
                  <a:lnTo>
                    <a:pt x="4" y="113"/>
                  </a:lnTo>
                  <a:lnTo>
                    <a:pt x="4" y="115"/>
                  </a:lnTo>
                  <a:lnTo>
                    <a:pt x="5" y="115"/>
                  </a:lnTo>
                  <a:lnTo>
                    <a:pt x="6" y="115"/>
                  </a:lnTo>
                  <a:lnTo>
                    <a:pt x="7" y="115"/>
                  </a:lnTo>
                  <a:lnTo>
                    <a:pt x="9" y="115"/>
                  </a:lnTo>
                  <a:lnTo>
                    <a:pt x="9" y="113"/>
                  </a:lnTo>
                  <a:lnTo>
                    <a:pt x="10" y="113"/>
                  </a:lnTo>
                  <a:lnTo>
                    <a:pt x="11" y="112"/>
                  </a:lnTo>
                  <a:lnTo>
                    <a:pt x="15" y="107"/>
                  </a:lnTo>
                  <a:lnTo>
                    <a:pt x="18" y="103"/>
                  </a:lnTo>
                  <a:lnTo>
                    <a:pt x="21" y="98"/>
                  </a:lnTo>
                  <a:lnTo>
                    <a:pt x="23" y="92"/>
                  </a:lnTo>
                  <a:lnTo>
                    <a:pt x="26" y="87"/>
                  </a:lnTo>
                  <a:lnTo>
                    <a:pt x="27" y="83"/>
                  </a:lnTo>
                  <a:lnTo>
                    <a:pt x="28" y="78"/>
                  </a:lnTo>
                  <a:lnTo>
                    <a:pt x="28" y="73"/>
                  </a:lnTo>
                  <a:lnTo>
                    <a:pt x="30" y="69"/>
                  </a:lnTo>
                  <a:lnTo>
                    <a:pt x="30" y="64"/>
                  </a:lnTo>
                  <a:lnTo>
                    <a:pt x="30" y="60"/>
                  </a:lnTo>
                  <a:lnTo>
                    <a:pt x="30" y="55"/>
                  </a:lnTo>
                  <a:lnTo>
                    <a:pt x="30" y="51"/>
                  </a:lnTo>
                  <a:lnTo>
                    <a:pt x="28" y="47"/>
                  </a:lnTo>
                  <a:lnTo>
                    <a:pt x="28" y="41"/>
                  </a:lnTo>
                  <a:lnTo>
                    <a:pt x="27" y="38"/>
                  </a:lnTo>
                  <a:lnTo>
                    <a:pt x="26" y="34"/>
                  </a:lnTo>
                  <a:lnTo>
                    <a:pt x="24" y="31"/>
                  </a:lnTo>
                  <a:lnTo>
                    <a:pt x="23" y="27"/>
                  </a:lnTo>
                  <a:lnTo>
                    <a:pt x="23" y="23"/>
                  </a:lnTo>
                  <a:lnTo>
                    <a:pt x="22" y="21"/>
                  </a:lnTo>
                  <a:lnTo>
                    <a:pt x="21" y="18"/>
                  </a:lnTo>
                  <a:lnTo>
                    <a:pt x="19" y="15"/>
                  </a:lnTo>
                  <a:lnTo>
                    <a:pt x="18" y="13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Freeform 189"/>
            <p:cNvSpPr>
              <a:spLocks/>
            </p:cNvSpPr>
            <p:nvPr/>
          </p:nvSpPr>
          <p:spPr bwMode="auto">
            <a:xfrm>
              <a:off x="7280704" y="4547664"/>
              <a:ext cx="34913" cy="132024"/>
            </a:xfrm>
            <a:custGeom>
              <a:avLst/>
              <a:gdLst>
                <a:gd name="T0" fmla="*/ 2147483647 w 46"/>
                <a:gd name="T1" fmla="*/ 2147483647 h 168"/>
                <a:gd name="T2" fmla="*/ 2147483647 w 46"/>
                <a:gd name="T3" fmla="*/ 2147483647 h 168"/>
                <a:gd name="T4" fmla="*/ 2147483647 w 46"/>
                <a:gd name="T5" fmla="*/ 2147483647 h 168"/>
                <a:gd name="T6" fmla="*/ 2147483647 w 46"/>
                <a:gd name="T7" fmla="*/ 2147483647 h 168"/>
                <a:gd name="T8" fmla="*/ 2147483647 w 46"/>
                <a:gd name="T9" fmla="*/ 2147483647 h 168"/>
                <a:gd name="T10" fmla="*/ 2147483647 w 46"/>
                <a:gd name="T11" fmla="*/ 2147483647 h 168"/>
                <a:gd name="T12" fmla="*/ 2147483647 w 46"/>
                <a:gd name="T13" fmla="*/ 2147483647 h 168"/>
                <a:gd name="T14" fmla="*/ 2147483647 w 46"/>
                <a:gd name="T15" fmla="*/ 2147483647 h 168"/>
                <a:gd name="T16" fmla="*/ 2147483647 w 46"/>
                <a:gd name="T17" fmla="*/ 2147483647 h 168"/>
                <a:gd name="T18" fmla="*/ 2147483647 w 46"/>
                <a:gd name="T19" fmla="*/ 2147483647 h 168"/>
                <a:gd name="T20" fmla="*/ 2147483647 w 46"/>
                <a:gd name="T21" fmla="*/ 2147483647 h 168"/>
                <a:gd name="T22" fmla="*/ 2147483647 w 46"/>
                <a:gd name="T23" fmla="*/ 2147483647 h 168"/>
                <a:gd name="T24" fmla="*/ 2147483647 w 46"/>
                <a:gd name="T25" fmla="*/ 2147483647 h 168"/>
                <a:gd name="T26" fmla="*/ 2147483647 w 46"/>
                <a:gd name="T27" fmla="*/ 2147483647 h 168"/>
                <a:gd name="T28" fmla="*/ 2147483647 w 46"/>
                <a:gd name="T29" fmla="*/ 2147483647 h 168"/>
                <a:gd name="T30" fmla="*/ 2147483647 w 46"/>
                <a:gd name="T31" fmla="*/ 2147483647 h 168"/>
                <a:gd name="T32" fmla="*/ 2147483647 w 46"/>
                <a:gd name="T33" fmla="*/ 2147483647 h 168"/>
                <a:gd name="T34" fmla="*/ 2147483647 w 46"/>
                <a:gd name="T35" fmla="*/ 2147483647 h 168"/>
                <a:gd name="T36" fmla="*/ 2147483647 w 46"/>
                <a:gd name="T37" fmla="*/ 2147483647 h 168"/>
                <a:gd name="T38" fmla="*/ 2147483647 w 46"/>
                <a:gd name="T39" fmla="*/ 2147483647 h 168"/>
                <a:gd name="T40" fmla="*/ 2147483647 w 46"/>
                <a:gd name="T41" fmla="*/ 2147483647 h 168"/>
                <a:gd name="T42" fmla="*/ 2147483647 w 46"/>
                <a:gd name="T43" fmla="*/ 2147483647 h 168"/>
                <a:gd name="T44" fmla="*/ 2147483647 w 46"/>
                <a:gd name="T45" fmla="*/ 2147483647 h 168"/>
                <a:gd name="T46" fmla="*/ 2147483647 w 46"/>
                <a:gd name="T47" fmla="*/ 2147483647 h 168"/>
                <a:gd name="T48" fmla="*/ 0 w 46"/>
                <a:gd name="T49" fmla="*/ 2147483647 h 168"/>
                <a:gd name="T50" fmla="*/ 0 w 46"/>
                <a:gd name="T51" fmla="*/ 2147483647 h 168"/>
                <a:gd name="T52" fmla="*/ 0 w 46"/>
                <a:gd name="T53" fmla="*/ 2147483647 h 168"/>
                <a:gd name="T54" fmla="*/ 0 w 46"/>
                <a:gd name="T55" fmla="*/ 2147483647 h 168"/>
                <a:gd name="T56" fmla="*/ 0 w 46"/>
                <a:gd name="T57" fmla="*/ 2147483647 h 168"/>
                <a:gd name="T58" fmla="*/ 0 w 46"/>
                <a:gd name="T59" fmla="*/ 2147483647 h 168"/>
                <a:gd name="T60" fmla="*/ 2147483647 w 46"/>
                <a:gd name="T61" fmla="*/ 2147483647 h 168"/>
                <a:gd name="T62" fmla="*/ 2147483647 w 46"/>
                <a:gd name="T63" fmla="*/ 2147483647 h 168"/>
                <a:gd name="T64" fmla="*/ 2147483647 w 46"/>
                <a:gd name="T65" fmla="*/ 2147483647 h 168"/>
                <a:gd name="T66" fmla="*/ 2147483647 w 46"/>
                <a:gd name="T67" fmla="*/ 2147483647 h 168"/>
                <a:gd name="T68" fmla="*/ 2147483647 w 46"/>
                <a:gd name="T69" fmla="*/ 2147483647 h 168"/>
                <a:gd name="T70" fmla="*/ 2147483647 w 46"/>
                <a:gd name="T71" fmla="*/ 2147483647 h 168"/>
                <a:gd name="T72" fmla="*/ 2147483647 w 46"/>
                <a:gd name="T73" fmla="*/ 2147483647 h 168"/>
                <a:gd name="T74" fmla="*/ 2147483647 w 46"/>
                <a:gd name="T75" fmla="*/ 2147483647 h 168"/>
                <a:gd name="T76" fmla="*/ 2147483647 w 46"/>
                <a:gd name="T77" fmla="*/ 2147483647 h 168"/>
                <a:gd name="T78" fmla="*/ 2147483647 w 46"/>
                <a:gd name="T79" fmla="*/ 2147483647 h 168"/>
                <a:gd name="T80" fmla="*/ 2147483647 w 46"/>
                <a:gd name="T81" fmla="*/ 2147483647 h 168"/>
                <a:gd name="T82" fmla="*/ 2147483647 w 46"/>
                <a:gd name="T83" fmla="*/ 2147483647 h 168"/>
                <a:gd name="T84" fmla="*/ 2147483647 w 46"/>
                <a:gd name="T85" fmla="*/ 2147483647 h 168"/>
                <a:gd name="T86" fmla="*/ 2147483647 w 46"/>
                <a:gd name="T87" fmla="*/ 2147483647 h 168"/>
                <a:gd name="T88" fmla="*/ 2147483647 w 46"/>
                <a:gd name="T89" fmla="*/ 2147483647 h 168"/>
                <a:gd name="T90" fmla="*/ 2147483647 w 46"/>
                <a:gd name="T91" fmla="*/ 2147483647 h 168"/>
                <a:gd name="T92" fmla="*/ 2147483647 w 46"/>
                <a:gd name="T93" fmla="*/ 2147483647 h 168"/>
                <a:gd name="T94" fmla="*/ 2147483647 w 46"/>
                <a:gd name="T95" fmla="*/ 2147483647 h 168"/>
                <a:gd name="T96" fmla="*/ 2147483647 w 46"/>
                <a:gd name="T97" fmla="*/ 2147483647 h 168"/>
                <a:gd name="T98" fmla="*/ 2147483647 w 46"/>
                <a:gd name="T99" fmla="*/ 2147483647 h 168"/>
                <a:gd name="T100" fmla="*/ 2147483647 w 46"/>
                <a:gd name="T101" fmla="*/ 2147483647 h 168"/>
                <a:gd name="T102" fmla="*/ 2147483647 w 46"/>
                <a:gd name="T103" fmla="*/ 2147483647 h 168"/>
                <a:gd name="T104" fmla="*/ 2147483647 w 46"/>
                <a:gd name="T105" fmla="*/ 2147483647 h 168"/>
                <a:gd name="T106" fmla="*/ 2147483647 w 46"/>
                <a:gd name="T107" fmla="*/ 2147483647 h 168"/>
                <a:gd name="T108" fmla="*/ 2147483647 w 46"/>
                <a:gd name="T109" fmla="*/ 2147483647 h 168"/>
                <a:gd name="T110" fmla="*/ 2147483647 w 46"/>
                <a:gd name="T111" fmla="*/ 2147483647 h 168"/>
                <a:gd name="T112" fmla="*/ 2147483647 w 46"/>
                <a:gd name="T113" fmla="*/ 0 h 168"/>
                <a:gd name="T114" fmla="*/ 2147483647 w 46"/>
                <a:gd name="T115" fmla="*/ 0 h 168"/>
                <a:gd name="T116" fmla="*/ 2147483647 w 46"/>
                <a:gd name="T117" fmla="*/ 0 h 168"/>
                <a:gd name="T118" fmla="*/ 2147483647 w 46"/>
                <a:gd name="T119" fmla="*/ 0 h 168"/>
                <a:gd name="T120" fmla="*/ 2147483647 w 46"/>
                <a:gd name="T121" fmla="*/ 0 h 168"/>
                <a:gd name="T122" fmla="*/ 2147483647 w 46"/>
                <a:gd name="T123" fmla="*/ 0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"/>
                <a:gd name="T187" fmla="*/ 0 h 168"/>
                <a:gd name="T188" fmla="*/ 46 w 46"/>
                <a:gd name="T189" fmla="*/ 168 h 1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" h="168">
                  <a:moveTo>
                    <a:pt x="7" y="1"/>
                  </a:moveTo>
                  <a:lnTo>
                    <a:pt x="7" y="1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8"/>
                  </a:lnTo>
                  <a:lnTo>
                    <a:pt x="5" y="9"/>
                  </a:lnTo>
                  <a:lnTo>
                    <a:pt x="5" y="11"/>
                  </a:lnTo>
                  <a:lnTo>
                    <a:pt x="7" y="12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2" y="20"/>
                  </a:lnTo>
                  <a:lnTo>
                    <a:pt x="13" y="22"/>
                  </a:lnTo>
                  <a:lnTo>
                    <a:pt x="16" y="26"/>
                  </a:lnTo>
                  <a:lnTo>
                    <a:pt x="17" y="30"/>
                  </a:lnTo>
                  <a:lnTo>
                    <a:pt x="19" y="34"/>
                  </a:lnTo>
                  <a:lnTo>
                    <a:pt x="21" y="38"/>
                  </a:lnTo>
                  <a:lnTo>
                    <a:pt x="22" y="42"/>
                  </a:lnTo>
                  <a:lnTo>
                    <a:pt x="25" y="47"/>
                  </a:lnTo>
                  <a:lnTo>
                    <a:pt x="26" y="51"/>
                  </a:lnTo>
                  <a:lnTo>
                    <a:pt x="28" y="56"/>
                  </a:lnTo>
                  <a:lnTo>
                    <a:pt x="29" y="62"/>
                  </a:lnTo>
                  <a:lnTo>
                    <a:pt x="30" y="67"/>
                  </a:lnTo>
                  <a:lnTo>
                    <a:pt x="32" y="72"/>
                  </a:lnTo>
                  <a:lnTo>
                    <a:pt x="32" y="79"/>
                  </a:lnTo>
                  <a:lnTo>
                    <a:pt x="33" y="84"/>
                  </a:lnTo>
                  <a:lnTo>
                    <a:pt x="33" y="90"/>
                  </a:lnTo>
                  <a:lnTo>
                    <a:pt x="32" y="96"/>
                  </a:lnTo>
                  <a:lnTo>
                    <a:pt x="32" y="102"/>
                  </a:lnTo>
                  <a:lnTo>
                    <a:pt x="30" y="107"/>
                  </a:lnTo>
                  <a:lnTo>
                    <a:pt x="29" y="114"/>
                  </a:lnTo>
                  <a:lnTo>
                    <a:pt x="26" y="120"/>
                  </a:lnTo>
                  <a:lnTo>
                    <a:pt x="24" y="126"/>
                  </a:lnTo>
                  <a:lnTo>
                    <a:pt x="21" y="132"/>
                  </a:lnTo>
                  <a:lnTo>
                    <a:pt x="17" y="139"/>
                  </a:lnTo>
                  <a:lnTo>
                    <a:pt x="13" y="144"/>
                  </a:lnTo>
                  <a:lnTo>
                    <a:pt x="8" y="151"/>
                  </a:lnTo>
                  <a:lnTo>
                    <a:pt x="2" y="156"/>
                  </a:lnTo>
                  <a:lnTo>
                    <a:pt x="2" y="157"/>
                  </a:lnTo>
                  <a:lnTo>
                    <a:pt x="0" y="157"/>
                  </a:lnTo>
                  <a:lnTo>
                    <a:pt x="0" y="158"/>
                  </a:lnTo>
                  <a:lnTo>
                    <a:pt x="0" y="160"/>
                  </a:lnTo>
                  <a:lnTo>
                    <a:pt x="0" y="161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2" y="165"/>
                  </a:lnTo>
                  <a:lnTo>
                    <a:pt x="3" y="166"/>
                  </a:lnTo>
                  <a:lnTo>
                    <a:pt x="4" y="168"/>
                  </a:lnTo>
                  <a:lnTo>
                    <a:pt x="5" y="168"/>
                  </a:lnTo>
                  <a:lnTo>
                    <a:pt x="7" y="168"/>
                  </a:lnTo>
                  <a:lnTo>
                    <a:pt x="8" y="168"/>
                  </a:lnTo>
                  <a:lnTo>
                    <a:pt x="9" y="168"/>
                  </a:lnTo>
                  <a:lnTo>
                    <a:pt x="9" y="166"/>
                  </a:lnTo>
                  <a:lnTo>
                    <a:pt x="11" y="166"/>
                  </a:lnTo>
                  <a:lnTo>
                    <a:pt x="17" y="160"/>
                  </a:lnTo>
                  <a:lnTo>
                    <a:pt x="24" y="152"/>
                  </a:lnTo>
                  <a:lnTo>
                    <a:pt x="29" y="145"/>
                  </a:lnTo>
                  <a:lnTo>
                    <a:pt x="33" y="139"/>
                  </a:lnTo>
                  <a:lnTo>
                    <a:pt x="37" y="132"/>
                  </a:lnTo>
                  <a:lnTo>
                    <a:pt x="39" y="126"/>
                  </a:lnTo>
                  <a:lnTo>
                    <a:pt x="42" y="118"/>
                  </a:lnTo>
                  <a:lnTo>
                    <a:pt x="43" y="111"/>
                  </a:lnTo>
                  <a:lnTo>
                    <a:pt x="45" y="105"/>
                  </a:lnTo>
                  <a:lnTo>
                    <a:pt x="45" y="97"/>
                  </a:lnTo>
                  <a:lnTo>
                    <a:pt x="46" y="90"/>
                  </a:lnTo>
                  <a:lnTo>
                    <a:pt x="46" y="84"/>
                  </a:lnTo>
                  <a:lnTo>
                    <a:pt x="45" y="77"/>
                  </a:lnTo>
                  <a:lnTo>
                    <a:pt x="45" y="71"/>
                  </a:lnTo>
                  <a:lnTo>
                    <a:pt x="43" y="64"/>
                  </a:lnTo>
                  <a:lnTo>
                    <a:pt x="42" y="59"/>
                  </a:lnTo>
                  <a:lnTo>
                    <a:pt x="41" y="52"/>
                  </a:lnTo>
                  <a:lnTo>
                    <a:pt x="38" y="47"/>
                  </a:lnTo>
                  <a:lnTo>
                    <a:pt x="37" y="42"/>
                  </a:lnTo>
                  <a:lnTo>
                    <a:pt x="34" y="37"/>
                  </a:lnTo>
                  <a:lnTo>
                    <a:pt x="33" y="32"/>
                  </a:lnTo>
                  <a:lnTo>
                    <a:pt x="30" y="26"/>
                  </a:lnTo>
                  <a:lnTo>
                    <a:pt x="29" y="22"/>
                  </a:lnTo>
                  <a:lnTo>
                    <a:pt x="26" y="18"/>
                  </a:lnTo>
                  <a:lnTo>
                    <a:pt x="25" y="15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20" y="7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Freeform 190"/>
            <p:cNvSpPr>
              <a:spLocks/>
            </p:cNvSpPr>
            <p:nvPr/>
          </p:nvSpPr>
          <p:spPr bwMode="auto">
            <a:xfrm>
              <a:off x="7198734" y="4595672"/>
              <a:ext cx="36431" cy="36007"/>
            </a:xfrm>
            <a:custGeom>
              <a:avLst/>
              <a:gdLst>
                <a:gd name="T0" fmla="*/ 2147483647 w 46"/>
                <a:gd name="T1" fmla="*/ 2147483647 h 47"/>
                <a:gd name="T2" fmla="*/ 2147483647 w 46"/>
                <a:gd name="T3" fmla="*/ 2147483647 h 47"/>
                <a:gd name="T4" fmla="*/ 2147483647 w 46"/>
                <a:gd name="T5" fmla="*/ 2147483647 h 47"/>
                <a:gd name="T6" fmla="*/ 2147483647 w 46"/>
                <a:gd name="T7" fmla="*/ 2147483647 h 47"/>
                <a:gd name="T8" fmla="*/ 2147483647 w 46"/>
                <a:gd name="T9" fmla="*/ 2147483647 h 47"/>
                <a:gd name="T10" fmla="*/ 2147483647 w 46"/>
                <a:gd name="T11" fmla="*/ 2147483647 h 47"/>
                <a:gd name="T12" fmla="*/ 2147483647 w 46"/>
                <a:gd name="T13" fmla="*/ 2147483647 h 47"/>
                <a:gd name="T14" fmla="*/ 2147483647 w 46"/>
                <a:gd name="T15" fmla="*/ 2147483647 h 47"/>
                <a:gd name="T16" fmla="*/ 2147483647 w 46"/>
                <a:gd name="T17" fmla="*/ 2147483647 h 47"/>
                <a:gd name="T18" fmla="*/ 2147483647 w 46"/>
                <a:gd name="T19" fmla="*/ 2147483647 h 47"/>
                <a:gd name="T20" fmla="*/ 2147483647 w 46"/>
                <a:gd name="T21" fmla="*/ 2147483647 h 47"/>
                <a:gd name="T22" fmla="*/ 2147483647 w 46"/>
                <a:gd name="T23" fmla="*/ 2147483647 h 47"/>
                <a:gd name="T24" fmla="*/ 2147483647 w 46"/>
                <a:gd name="T25" fmla="*/ 2147483647 h 47"/>
                <a:gd name="T26" fmla="*/ 2147483647 w 46"/>
                <a:gd name="T27" fmla="*/ 2147483647 h 47"/>
                <a:gd name="T28" fmla="*/ 2147483647 w 46"/>
                <a:gd name="T29" fmla="*/ 2147483647 h 47"/>
                <a:gd name="T30" fmla="*/ 2147483647 w 46"/>
                <a:gd name="T31" fmla="*/ 2147483647 h 47"/>
                <a:gd name="T32" fmla="*/ 2147483647 w 46"/>
                <a:gd name="T33" fmla="*/ 2147483647 h 47"/>
                <a:gd name="T34" fmla="*/ 2147483647 w 46"/>
                <a:gd name="T35" fmla="*/ 2147483647 h 47"/>
                <a:gd name="T36" fmla="*/ 2147483647 w 46"/>
                <a:gd name="T37" fmla="*/ 2147483647 h 47"/>
                <a:gd name="T38" fmla="*/ 0 w 46"/>
                <a:gd name="T39" fmla="*/ 2147483647 h 47"/>
                <a:gd name="T40" fmla="*/ 0 w 46"/>
                <a:gd name="T41" fmla="*/ 2147483647 h 47"/>
                <a:gd name="T42" fmla="*/ 0 w 46"/>
                <a:gd name="T43" fmla="*/ 2147483647 h 47"/>
                <a:gd name="T44" fmla="*/ 0 w 46"/>
                <a:gd name="T45" fmla="*/ 2147483647 h 47"/>
                <a:gd name="T46" fmla="*/ 2147483647 w 46"/>
                <a:gd name="T47" fmla="*/ 2147483647 h 47"/>
                <a:gd name="T48" fmla="*/ 2147483647 w 46"/>
                <a:gd name="T49" fmla="*/ 2147483647 h 47"/>
                <a:gd name="T50" fmla="*/ 2147483647 w 46"/>
                <a:gd name="T51" fmla="*/ 2147483647 h 47"/>
                <a:gd name="T52" fmla="*/ 2147483647 w 46"/>
                <a:gd name="T53" fmla="*/ 2147483647 h 47"/>
                <a:gd name="T54" fmla="*/ 2147483647 w 46"/>
                <a:gd name="T55" fmla="*/ 2147483647 h 47"/>
                <a:gd name="T56" fmla="*/ 2147483647 w 46"/>
                <a:gd name="T57" fmla="*/ 2147483647 h 47"/>
                <a:gd name="T58" fmla="*/ 2147483647 w 46"/>
                <a:gd name="T59" fmla="*/ 2147483647 h 47"/>
                <a:gd name="T60" fmla="*/ 2147483647 w 46"/>
                <a:gd name="T61" fmla="*/ 0 h 47"/>
                <a:gd name="T62" fmla="*/ 2147483647 w 46"/>
                <a:gd name="T63" fmla="*/ 0 h 47"/>
                <a:gd name="T64" fmla="*/ 2147483647 w 46"/>
                <a:gd name="T65" fmla="*/ 0 h 47"/>
                <a:gd name="T66" fmla="*/ 2147483647 w 46"/>
                <a:gd name="T67" fmla="*/ 0 h 47"/>
                <a:gd name="T68" fmla="*/ 2147483647 w 46"/>
                <a:gd name="T69" fmla="*/ 2147483647 h 47"/>
                <a:gd name="T70" fmla="*/ 2147483647 w 46"/>
                <a:gd name="T71" fmla="*/ 2147483647 h 47"/>
                <a:gd name="T72" fmla="*/ 2147483647 w 46"/>
                <a:gd name="T73" fmla="*/ 2147483647 h 47"/>
                <a:gd name="T74" fmla="*/ 2147483647 w 46"/>
                <a:gd name="T75" fmla="*/ 2147483647 h 47"/>
                <a:gd name="T76" fmla="*/ 2147483647 w 46"/>
                <a:gd name="T77" fmla="*/ 2147483647 h 47"/>
                <a:gd name="T78" fmla="*/ 2147483647 w 46"/>
                <a:gd name="T79" fmla="*/ 2147483647 h 47"/>
                <a:gd name="T80" fmla="*/ 2147483647 w 46"/>
                <a:gd name="T81" fmla="*/ 2147483647 h 47"/>
                <a:gd name="T82" fmla="*/ 2147483647 w 46"/>
                <a:gd name="T83" fmla="*/ 2147483647 h 47"/>
                <a:gd name="T84" fmla="*/ 2147483647 w 46"/>
                <a:gd name="T85" fmla="*/ 2147483647 h 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6"/>
                <a:gd name="T130" fmla="*/ 0 h 47"/>
                <a:gd name="T131" fmla="*/ 46 w 46"/>
                <a:gd name="T132" fmla="*/ 47 h 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6" h="47">
                  <a:moveTo>
                    <a:pt x="46" y="24"/>
                  </a:moveTo>
                  <a:lnTo>
                    <a:pt x="46" y="25"/>
                  </a:lnTo>
                  <a:lnTo>
                    <a:pt x="46" y="26"/>
                  </a:lnTo>
                  <a:lnTo>
                    <a:pt x="46" y="27"/>
                  </a:lnTo>
                  <a:lnTo>
                    <a:pt x="46" y="29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5" y="31"/>
                  </a:lnTo>
                  <a:lnTo>
                    <a:pt x="45" y="33"/>
                  </a:lnTo>
                  <a:lnTo>
                    <a:pt x="44" y="34"/>
                  </a:lnTo>
                  <a:lnTo>
                    <a:pt x="44" y="35"/>
                  </a:lnTo>
                  <a:lnTo>
                    <a:pt x="43" y="37"/>
                  </a:lnTo>
                  <a:lnTo>
                    <a:pt x="43" y="38"/>
                  </a:lnTo>
                  <a:lnTo>
                    <a:pt x="41" y="39"/>
                  </a:lnTo>
                  <a:lnTo>
                    <a:pt x="40" y="39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2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2" y="46"/>
                  </a:lnTo>
                  <a:lnTo>
                    <a:pt x="31" y="46"/>
                  </a:lnTo>
                  <a:lnTo>
                    <a:pt x="30" y="46"/>
                  </a:lnTo>
                  <a:lnTo>
                    <a:pt x="30" y="47"/>
                  </a:lnTo>
                  <a:lnTo>
                    <a:pt x="28" y="47"/>
                  </a:lnTo>
                  <a:lnTo>
                    <a:pt x="27" y="47"/>
                  </a:lnTo>
                  <a:lnTo>
                    <a:pt x="26" y="47"/>
                  </a:lnTo>
                  <a:lnTo>
                    <a:pt x="24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8" y="47"/>
                  </a:lnTo>
                  <a:lnTo>
                    <a:pt x="16" y="47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3"/>
                  </a:lnTo>
                  <a:lnTo>
                    <a:pt x="9" y="43"/>
                  </a:lnTo>
                  <a:lnTo>
                    <a:pt x="7" y="42"/>
                  </a:lnTo>
                  <a:lnTo>
                    <a:pt x="7" y="41"/>
                  </a:lnTo>
                  <a:lnTo>
                    <a:pt x="6" y="41"/>
                  </a:lnTo>
                  <a:lnTo>
                    <a:pt x="6" y="39"/>
                  </a:lnTo>
                  <a:lnTo>
                    <a:pt x="5" y="39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2" y="35"/>
                  </a:lnTo>
                  <a:lnTo>
                    <a:pt x="2" y="34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3" y="10"/>
                  </a:lnTo>
                  <a:lnTo>
                    <a:pt x="3" y="9"/>
                  </a:lnTo>
                  <a:lnTo>
                    <a:pt x="5" y="8"/>
                  </a:lnTo>
                  <a:lnTo>
                    <a:pt x="6" y="8"/>
                  </a:lnTo>
                  <a:lnTo>
                    <a:pt x="6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3" y="3"/>
                  </a:lnTo>
                  <a:lnTo>
                    <a:pt x="35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0" y="8"/>
                  </a:lnTo>
                  <a:lnTo>
                    <a:pt x="41" y="8"/>
                  </a:lnTo>
                  <a:lnTo>
                    <a:pt x="43" y="9"/>
                  </a:lnTo>
                  <a:lnTo>
                    <a:pt x="43" y="10"/>
                  </a:lnTo>
                  <a:lnTo>
                    <a:pt x="44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B8A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Freeform 191"/>
            <p:cNvSpPr>
              <a:spLocks/>
            </p:cNvSpPr>
            <p:nvPr/>
          </p:nvSpPr>
          <p:spPr bwMode="auto">
            <a:xfrm>
              <a:off x="7182035" y="4793709"/>
              <a:ext cx="72863" cy="15004"/>
            </a:xfrm>
            <a:custGeom>
              <a:avLst/>
              <a:gdLst>
                <a:gd name="T0" fmla="*/ 0 w 91"/>
                <a:gd name="T1" fmla="*/ 0 h 22"/>
                <a:gd name="T2" fmla="*/ 2147483647 w 91"/>
                <a:gd name="T3" fmla="*/ 2147483647 h 22"/>
                <a:gd name="T4" fmla="*/ 2147483647 w 91"/>
                <a:gd name="T5" fmla="*/ 2147483647 h 22"/>
                <a:gd name="T6" fmla="*/ 2147483647 w 91"/>
                <a:gd name="T7" fmla="*/ 2147483647 h 22"/>
                <a:gd name="T8" fmla="*/ 2147483647 w 91"/>
                <a:gd name="T9" fmla="*/ 2147483647 h 22"/>
                <a:gd name="T10" fmla="*/ 2147483647 w 91"/>
                <a:gd name="T11" fmla="*/ 2147483647 h 22"/>
                <a:gd name="T12" fmla="*/ 2147483647 w 91"/>
                <a:gd name="T13" fmla="*/ 2147483647 h 22"/>
                <a:gd name="T14" fmla="*/ 2147483647 w 91"/>
                <a:gd name="T15" fmla="*/ 2147483647 h 22"/>
                <a:gd name="T16" fmla="*/ 2147483647 w 91"/>
                <a:gd name="T17" fmla="*/ 2147483647 h 22"/>
                <a:gd name="T18" fmla="*/ 2147483647 w 91"/>
                <a:gd name="T19" fmla="*/ 2147483647 h 22"/>
                <a:gd name="T20" fmla="*/ 2147483647 w 91"/>
                <a:gd name="T21" fmla="*/ 2147483647 h 22"/>
                <a:gd name="T22" fmla="*/ 2147483647 w 91"/>
                <a:gd name="T23" fmla="*/ 2147483647 h 22"/>
                <a:gd name="T24" fmla="*/ 2147483647 w 91"/>
                <a:gd name="T25" fmla="*/ 2147483647 h 22"/>
                <a:gd name="T26" fmla="*/ 2147483647 w 91"/>
                <a:gd name="T27" fmla="*/ 2147483647 h 22"/>
                <a:gd name="T28" fmla="*/ 2147483647 w 91"/>
                <a:gd name="T29" fmla="*/ 2147483647 h 22"/>
                <a:gd name="T30" fmla="*/ 2147483647 w 91"/>
                <a:gd name="T31" fmla="*/ 2147483647 h 22"/>
                <a:gd name="T32" fmla="*/ 2147483647 w 91"/>
                <a:gd name="T33" fmla="*/ 2147483647 h 22"/>
                <a:gd name="T34" fmla="*/ 2147483647 w 91"/>
                <a:gd name="T35" fmla="*/ 2147483647 h 22"/>
                <a:gd name="T36" fmla="*/ 2147483647 w 91"/>
                <a:gd name="T37" fmla="*/ 2147483647 h 22"/>
                <a:gd name="T38" fmla="*/ 2147483647 w 91"/>
                <a:gd name="T39" fmla="*/ 2147483647 h 22"/>
                <a:gd name="T40" fmla="*/ 2147483647 w 91"/>
                <a:gd name="T41" fmla="*/ 2147483647 h 22"/>
                <a:gd name="T42" fmla="*/ 2147483647 w 91"/>
                <a:gd name="T43" fmla="*/ 2147483647 h 22"/>
                <a:gd name="T44" fmla="*/ 2147483647 w 91"/>
                <a:gd name="T45" fmla="*/ 2147483647 h 22"/>
                <a:gd name="T46" fmla="*/ 2147483647 w 91"/>
                <a:gd name="T47" fmla="*/ 2147483647 h 22"/>
                <a:gd name="T48" fmla="*/ 2147483647 w 91"/>
                <a:gd name="T49" fmla="*/ 2147483647 h 22"/>
                <a:gd name="T50" fmla="*/ 2147483647 w 91"/>
                <a:gd name="T51" fmla="*/ 2147483647 h 22"/>
                <a:gd name="T52" fmla="*/ 2147483647 w 91"/>
                <a:gd name="T53" fmla="*/ 2147483647 h 22"/>
                <a:gd name="T54" fmla="*/ 2147483647 w 91"/>
                <a:gd name="T55" fmla="*/ 2147483647 h 22"/>
                <a:gd name="T56" fmla="*/ 2147483647 w 91"/>
                <a:gd name="T57" fmla="*/ 2147483647 h 22"/>
                <a:gd name="T58" fmla="*/ 2147483647 w 91"/>
                <a:gd name="T59" fmla="*/ 0 h 22"/>
                <a:gd name="T60" fmla="*/ 2147483647 w 91"/>
                <a:gd name="T61" fmla="*/ 2147483647 h 22"/>
                <a:gd name="T62" fmla="*/ 2147483647 w 91"/>
                <a:gd name="T63" fmla="*/ 2147483647 h 22"/>
                <a:gd name="T64" fmla="*/ 2147483647 w 91"/>
                <a:gd name="T65" fmla="*/ 2147483647 h 22"/>
                <a:gd name="T66" fmla="*/ 2147483647 w 91"/>
                <a:gd name="T67" fmla="*/ 2147483647 h 22"/>
                <a:gd name="T68" fmla="*/ 2147483647 w 91"/>
                <a:gd name="T69" fmla="*/ 2147483647 h 22"/>
                <a:gd name="T70" fmla="*/ 2147483647 w 91"/>
                <a:gd name="T71" fmla="*/ 2147483647 h 22"/>
                <a:gd name="T72" fmla="*/ 2147483647 w 91"/>
                <a:gd name="T73" fmla="*/ 2147483647 h 22"/>
                <a:gd name="T74" fmla="*/ 2147483647 w 91"/>
                <a:gd name="T75" fmla="*/ 2147483647 h 22"/>
                <a:gd name="T76" fmla="*/ 2147483647 w 91"/>
                <a:gd name="T77" fmla="*/ 2147483647 h 22"/>
                <a:gd name="T78" fmla="*/ 2147483647 w 91"/>
                <a:gd name="T79" fmla="*/ 2147483647 h 22"/>
                <a:gd name="T80" fmla="*/ 2147483647 w 91"/>
                <a:gd name="T81" fmla="*/ 2147483647 h 22"/>
                <a:gd name="T82" fmla="*/ 2147483647 w 91"/>
                <a:gd name="T83" fmla="*/ 2147483647 h 22"/>
                <a:gd name="T84" fmla="*/ 2147483647 w 91"/>
                <a:gd name="T85" fmla="*/ 2147483647 h 22"/>
                <a:gd name="T86" fmla="*/ 2147483647 w 91"/>
                <a:gd name="T87" fmla="*/ 2147483647 h 22"/>
                <a:gd name="T88" fmla="*/ 2147483647 w 91"/>
                <a:gd name="T89" fmla="*/ 2147483647 h 22"/>
                <a:gd name="T90" fmla="*/ 2147483647 w 91"/>
                <a:gd name="T91" fmla="*/ 2147483647 h 22"/>
                <a:gd name="T92" fmla="*/ 2147483647 w 91"/>
                <a:gd name="T93" fmla="*/ 2147483647 h 22"/>
                <a:gd name="T94" fmla="*/ 2147483647 w 91"/>
                <a:gd name="T95" fmla="*/ 2147483647 h 22"/>
                <a:gd name="T96" fmla="*/ 2147483647 w 91"/>
                <a:gd name="T97" fmla="*/ 2147483647 h 22"/>
                <a:gd name="T98" fmla="*/ 2147483647 w 91"/>
                <a:gd name="T99" fmla="*/ 2147483647 h 22"/>
                <a:gd name="T100" fmla="*/ 2147483647 w 91"/>
                <a:gd name="T101" fmla="*/ 2147483647 h 22"/>
                <a:gd name="T102" fmla="*/ 2147483647 w 91"/>
                <a:gd name="T103" fmla="*/ 2147483647 h 22"/>
                <a:gd name="T104" fmla="*/ 2147483647 w 91"/>
                <a:gd name="T105" fmla="*/ 2147483647 h 22"/>
                <a:gd name="T106" fmla="*/ 2147483647 w 91"/>
                <a:gd name="T107" fmla="*/ 2147483647 h 22"/>
                <a:gd name="T108" fmla="*/ 2147483647 w 91"/>
                <a:gd name="T109" fmla="*/ 2147483647 h 22"/>
                <a:gd name="T110" fmla="*/ 2147483647 w 91"/>
                <a:gd name="T111" fmla="*/ 2147483647 h 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1"/>
                <a:gd name="T169" fmla="*/ 0 h 22"/>
                <a:gd name="T170" fmla="*/ 91 w 91"/>
                <a:gd name="T171" fmla="*/ 22 h 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1" h="2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7" y="13"/>
                  </a:lnTo>
                  <a:lnTo>
                    <a:pt x="9" y="13"/>
                  </a:lnTo>
                  <a:lnTo>
                    <a:pt x="11" y="14"/>
                  </a:lnTo>
                  <a:lnTo>
                    <a:pt x="13" y="16"/>
                  </a:lnTo>
                  <a:lnTo>
                    <a:pt x="14" y="16"/>
                  </a:lnTo>
                  <a:lnTo>
                    <a:pt x="17" y="17"/>
                  </a:lnTo>
                  <a:lnTo>
                    <a:pt x="18" y="18"/>
                  </a:lnTo>
                  <a:lnTo>
                    <a:pt x="21" y="18"/>
                  </a:lnTo>
                  <a:lnTo>
                    <a:pt x="23" y="19"/>
                  </a:lnTo>
                  <a:lnTo>
                    <a:pt x="26" y="21"/>
                  </a:lnTo>
                  <a:lnTo>
                    <a:pt x="28" y="21"/>
                  </a:lnTo>
                  <a:lnTo>
                    <a:pt x="32" y="21"/>
                  </a:lnTo>
                  <a:lnTo>
                    <a:pt x="35" y="22"/>
                  </a:lnTo>
                  <a:lnTo>
                    <a:pt x="39" y="22"/>
                  </a:lnTo>
                  <a:lnTo>
                    <a:pt x="43" y="22"/>
                  </a:lnTo>
                  <a:lnTo>
                    <a:pt x="44" y="22"/>
                  </a:lnTo>
                  <a:lnTo>
                    <a:pt x="47" y="22"/>
                  </a:lnTo>
                  <a:lnTo>
                    <a:pt x="49" y="22"/>
                  </a:lnTo>
                  <a:lnTo>
                    <a:pt x="51" y="22"/>
                  </a:lnTo>
                  <a:lnTo>
                    <a:pt x="53" y="22"/>
                  </a:lnTo>
                  <a:lnTo>
                    <a:pt x="54" y="22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61" y="21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7" y="19"/>
                  </a:lnTo>
                  <a:lnTo>
                    <a:pt x="69" y="18"/>
                  </a:lnTo>
                  <a:lnTo>
                    <a:pt x="71" y="17"/>
                  </a:lnTo>
                  <a:lnTo>
                    <a:pt x="73" y="17"/>
                  </a:lnTo>
                  <a:lnTo>
                    <a:pt x="75" y="16"/>
                  </a:lnTo>
                  <a:lnTo>
                    <a:pt x="78" y="16"/>
                  </a:lnTo>
                  <a:lnTo>
                    <a:pt x="79" y="14"/>
                  </a:lnTo>
                  <a:lnTo>
                    <a:pt x="81" y="13"/>
                  </a:lnTo>
                  <a:lnTo>
                    <a:pt x="83" y="12"/>
                  </a:lnTo>
                  <a:lnTo>
                    <a:pt x="84" y="10"/>
                  </a:lnTo>
                  <a:lnTo>
                    <a:pt x="86" y="9"/>
                  </a:lnTo>
                  <a:lnTo>
                    <a:pt x="87" y="8"/>
                  </a:lnTo>
                  <a:lnTo>
                    <a:pt x="88" y="5"/>
                  </a:lnTo>
                  <a:lnTo>
                    <a:pt x="90" y="4"/>
                  </a:lnTo>
                  <a:lnTo>
                    <a:pt x="90" y="2"/>
                  </a:lnTo>
                  <a:lnTo>
                    <a:pt x="91" y="0"/>
                  </a:lnTo>
                  <a:lnTo>
                    <a:pt x="90" y="0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8" y="2"/>
                  </a:lnTo>
                  <a:lnTo>
                    <a:pt x="87" y="4"/>
                  </a:lnTo>
                  <a:lnTo>
                    <a:pt x="86" y="4"/>
                  </a:lnTo>
                  <a:lnTo>
                    <a:pt x="86" y="5"/>
                  </a:lnTo>
                  <a:lnTo>
                    <a:pt x="84" y="5"/>
                  </a:lnTo>
                  <a:lnTo>
                    <a:pt x="83" y="6"/>
                  </a:lnTo>
                  <a:lnTo>
                    <a:pt x="82" y="8"/>
                  </a:lnTo>
                  <a:lnTo>
                    <a:pt x="81" y="8"/>
                  </a:lnTo>
                  <a:lnTo>
                    <a:pt x="79" y="9"/>
                  </a:lnTo>
                  <a:lnTo>
                    <a:pt x="78" y="9"/>
                  </a:lnTo>
                  <a:lnTo>
                    <a:pt x="77" y="10"/>
                  </a:lnTo>
                  <a:lnTo>
                    <a:pt x="74" y="12"/>
                  </a:lnTo>
                  <a:lnTo>
                    <a:pt x="73" y="12"/>
                  </a:lnTo>
                  <a:lnTo>
                    <a:pt x="70" y="13"/>
                  </a:lnTo>
                  <a:lnTo>
                    <a:pt x="69" y="13"/>
                  </a:lnTo>
                  <a:lnTo>
                    <a:pt x="66" y="14"/>
                  </a:lnTo>
                  <a:lnTo>
                    <a:pt x="64" y="14"/>
                  </a:lnTo>
                  <a:lnTo>
                    <a:pt x="62" y="16"/>
                  </a:lnTo>
                  <a:lnTo>
                    <a:pt x="60" y="16"/>
                  </a:lnTo>
                  <a:lnTo>
                    <a:pt x="57" y="17"/>
                  </a:lnTo>
                  <a:lnTo>
                    <a:pt x="53" y="17"/>
                  </a:lnTo>
                  <a:lnTo>
                    <a:pt x="51" y="17"/>
                  </a:lnTo>
                  <a:lnTo>
                    <a:pt x="48" y="17"/>
                  </a:lnTo>
                  <a:lnTo>
                    <a:pt x="44" y="18"/>
                  </a:lnTo>
                  <a:lnTo>
                    <a:pt x="41" y="18"/>
                  </a:lnTo>
                  <a:lnTo>
                    <a:pt x="40" y="18"/>
                  </a:lnTo>
                  <a:lnTo>
                    <a:pt x="37" y="18"/>
                  </a:lnTo>
                  <a:lnTo>
                    <a:pt x="36" y="17"/>
                  </a:lnTo>
                  <a:lnTo>
                    <a:pt x="34" y="17"/>
                  </a:lnTo>
                  <a:lnTo>
                    <a:pt x="30" y="17"/>
                  </a:lnTo>
                  <a:lnTo>
                    <a:pt x="28" y="16"/>
                  </a:lnTo>
                  <a:lnTo>
                    <a:pt x="27" y="16"/>
                  </a:lnTo>
                  <a:lnTo>
                    <a:pt x="24" y="16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19" y="14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4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10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2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Freeform 192"/>
            <p:cNvSpPr>
              <a:spLocks/>
            </p:cNvSpPr>
            <p:nvPr/>
          </p:nvSpPr>
          <p:spPr bwMode="auto">
            <a:xfrm>
              <a:off x="7200251" y="4598674"/>
              <a:ext cx="16698" cy="24004"/>
            </a:xfrm>
            <a:custGeom>
              <a:avLst/>
              <a:gdLst>
                <a:gd name="T0" fmla="*/ 2147483647 w 21"/>
                <a:gd name="T1" fmla="*/ 0 h 33"/>
                <a:gd name="T2" fmla="*/ 2147483647 w 21"/>
                <a:gd name="T3" fmla="*/ 0 h 33"/>
                <a:gd name="T4" fmla="*/ 2147483647 w 21"/>
                <a:gd name="T5" fmla="*/ 0 h 33"/>
                <a:gd name="T6" fmla="*/ 2147483647 w 21"/>
                <a:gd name="T7" fmla="*/ 0 h 33"/>
                <a:gd name="T8" fmla="*/ 2147483647 w 21"/>
                <a:gd name="T9" fmla="*/ 2147483647 h 33"/>
                <a:gd name="T10" fmla="*/ 2147483647 w 21"/>
                <a:gd name="T11" fmla="*/ 2147483647 h 33"/>
                <a:gd name="T12" fmla="*/ 2147483647 w 21"/>
                <a:gd name="T13" fmla="*/ 2147483647 h 33"/>
                <a:gd name="T14" fmla="*/ 2147483647 w 21"/>
                <a:gd name="T15" fmla="*/ 2147483647 h 33"/>
                <a:gd name="T16" fmla="*/ 2147483647 w 21"/>
                <a:gd name="T17" fmla="*/ 2147483647 h 33"/>
                <a:gd name="T18" fmla="*/ 2147483647 w 21"/>
                <a:gd name="T19" fmla="*/ 2147483647 h 33"/>
                <a:gd name="T20" fmla="*/ 2147483647 w 21"/>
                <a:gd name="T21" fmla="*/ 2147483647 h 33"/>
                <a:gd name="T22" fmla="*/ 2147483647 w 21"/>
                <a:gd name="T23" fmla="*/ 2147483647 h 33"/>
                <a:gd name="T24" fmla="*/ 2147483647 w 21"/>
                <a:gd name="T25" fmla="*/ 2147483647 h 33"/>
                <a:gd name="T26" fmla="*/ 0 w 21"/>
                <a:gd name="T27" fmla="*/ 2147483647 h 33"/>
                <a:gd name="T28" fmla="*/ 0 w 21"/>
                <a:gd name="T29" fmla="*/ 2147483647 h 33"/>
                <a:gd name="T30" fmla="*/ 0 w 21"/>
                <a:gd name="T31" fmla="*/ 2147483647 h 33"/>
                <a:gd name="T32" fmla="*/ 0 w 21"/>
                <a:gd name="T33" fmla="*/ 2147483647 h 33"/>
                <a:gd name="T34" fmla="*/ 0 w 21"/>
                <a:gd name="T35" fmla="*/ 2147483647 h 33"/>
                <a:gd name="T36" fmla="*/ 2147483647 w 21"/>
                <a:gd name="T37" fmla="*/ 2147483647 h 33"/>
                <a:gd name="T38" fmla="*/ 2147483647 w 21"/>
                <a:gd name="T39" fmla="*/ 2147483647 h 33"/>
                <a:gd name="T40" fmla="*/ 2147483647 w 21"/>
                <a:gd name="T41" fmla="*/ 2147483647 h 33"/>
                <a:gd name="T42" fmla="*/ 2147483647 w 21"/>
                <a:gd name="T43" fmla="*/ 2147483647 h 33"/>
                <a:gd name="T44" fmla="*/ 2147483647 w 21"/>
                <a:gd name="T45" fmla="*/ 2147483647 h 33"/>
                <a:gd name="T46" fmla="*/ 2147483647 w 21"/>
                <a:gd name="T47" fmla="*/ 2147483647 h 33"/>
                <a:gd name="T48" fmla="*/ 2147483647 w 21"/>
                <a:gd name="T49" fmla="*/ 2147483647 h 33"/>
                <a:gd name="T50" fmla="*/ 2147483647 w 21"/>
                <a:gd name="T51" fmla="*/ 2147483647 h 33"/>
                <a:gd name="T52" fmla="*/ 2147483647 w 21"/>
                <a:gd name="T53" fmla="*/ 2147483647 h 33"/>
                <a:gd name="T54" fmla="*/ 2147483647 w 21"/>
                <a:gd name="T55" fmla="*/ 2147483647 h 33"/>
                <a:gd name="T56" fmla="*/ 2147483647 w 21"/>
                <a:gd name="T57" fmla="*/ 2147483647 h 33"/>
                <a:gd name="T58" fmla="*/ 2147483647 w 21"/>
                <a:gd name="T59" fmla="*/ 2147483647 h 33"/>
                <a:gd name="T60" fmla="*/ 2147483647 w 21"/>
                <a:gd name="T61" fmla="*/ 2147483647 h 33"/>
                <a:gd name="T62" fmla="*/ 2147483647 w 21"/>
                <a:gd name="T63" fmla="*/ 2147483647 h 33"/>
                <a:gd name="T64" fmla="*/ 2147483647 w 21"/>
                <a:gd name="T65" fmla="*/ 2147483647 h 33"/>
                <a:gd name="T66" fmla="*/ 2147483647 w 21"/>
                <a:gd name="T67" fmla="*/ 2147483647 h 33"/>
                <a:gd name="T68" fmla="*/ 2147483647 w 21"/>
                <a:gd name="T69" fmla="*/ 2147483647 h 33"/>
                <a:gd name="T70" fmla="*/ 2147483647 w 21"/>
                <a:gd name="T71" fmla="*/ 2147483647 h 33"/>
                <a:gd name="T72" fmla="*/ 2147483647 w 21"/>
                <a:gd name="T73" fmla="*/ 2147483647 h 33"/>
                <a:gd name="T74" fmla="*/ 2147483647 w 21"/>
                <a:gd name="T75" fmla="*/ 0 h 3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"/>
                <a:gd name="T115" fmla="*/ 0 h 33"/>
                <a:gd name="T116" fmla="*/ 21 w 21"/>
                <a:gd name="T117" fmla="*/ 33 h 3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" h="33">
                  <a:moveTo>
                    <a:pt x="21" y="0"/>
                  </a:moveTo>
                  <a:lnTo>
                    <a:pt x="21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4" y="6"/>
                  </a:lnTo>
                  <a:lnTo>
                    <a:pt x="4" y="8"/>
                  </a:lnTo>
                  <a:lnTo>
                    <a:pt x="3" y="9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7" y="33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5" y="20"/>
                  </a:lnTo>
                  <a:lnTo>
                    <a:pt x="7" y="18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2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6" y="3"/>
                  </a:lnTo>
                  <a:lnTo>
                    <a:pt x="17" y="1"/>
                  </a:lnTo>
                  <a:lnTo>
                    <a:pt x="2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969026" y="3143248"/>
            <a:ext cx="1143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HEW AP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1326084" y="5072074"/>
            <a:ext cx="142876" cy="1428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5786" y="5357826"/>
            <a:ext cx="12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HEW STA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3373572" y="5072074"/>
            <a:ext cx="142876" cy="1428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3406" y="5354124"/>
            <a:ext cx="1468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Legacy STA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grpSp>
        <p:nvGrpSpPr>
          <p:cNvPr id="35" name="그룹 323"/>
          <p:cNvGrpSpPr>
            <a:grpSpLocks/>
          </p:cNvGrpSpPr>
          <p:nvPr/>
        </p:nvGrpSpPr>
        <p:grpSpPr bwMode="auto">
          <a:xfrm>
            <a:off x="6343119" y="3571876"/>
            <a:ext cx="315166" cy="595306"/>
            <a:chOff x="7116763" y="4538663"/>
            <a:chExt cx="207962" cy="546100"/>
          </a:xfrm>
        </p:grpSpPr>
        <p:sp>
          <p:nvSpPr>
            <p:cNvPr id="36" name="Freeform 176"/>
            <p:cNvSpPr>
              <a:spLocks/>
            </p:cNvSpPr>
            <p:nvPr/>
          </p:nvSpPr>
          <p:spPr bwMode="auto">
            <a:xfrm>
              <a:off x="7154712" y="4559666"/>
              <a:ext cx="37950" cy="108020"/>
            </a:xfrm>
            <a:custGeom>
              <a:avLst/>
              <a:gdLst>
                <a:gd name="T0" fmla="*/ 2147483647 w 50"/>
                <a:gd name="T1" fmla="*/ 2147483647 h 136"/>
                <a:gd name="T2" fmla="*/ 2147483647 w 50"/>
                <a:gd name="T3" fmla="*/ 2147483647 h 136"/>
                <a:gd name="T4" fmla="*/ 2147483647 w 50"/>
                <a:gd name="T5" fmla="*/ 2147483647 h 136"/>
                <a:gd name="T6" fmla="*/ 2147483647 w 50"/>
                <a:gd name="T7" fmla="*/ 2147483647 h 136"/>
                <a:gd name="T8" fmla="*/ 2147483647 w 50"/>
                <a:gd name="T9" fmla="*/ 2147483647 h 136"/>
                <a:gd name="T10" fmla="*/ 2147483647 w 50"/>
                <a:gd name="T11" fmla="*/ 2147483647 h 136"/>
                <a:gd name="T12" fmla="*/ 0 w 50"/>
                <a:gd name="T13" fmla="*/ 2147483647 h 136"/>
                <a:gd name="T14" fmla="*/ 2147483647 w 50"/>
                <a:gd name="T15" fmla="*/ 2147483647 h 136"/>
                <a:gd name="T16" fmla="*/ 2147483647 w 50"/>
                <a:gd name="T17" fmla="*/ 2147483647 h 136"/>
                <a:gd name="T18" fmla="*/ 2147483647 w 50"/>
                <a:gd name="T19" fmla="*/ 2147483647 h 136"/>
                <a:gd name="T20" fmla="*/ 2147483647 w 50"/>
                <a:gd name="T21" fmla="*/ 2147483647 h 136"/>
                <a:gd name="T22" fmla="*/ 2147483647 w 50"/>
                <a:gd name="T23" fmla="*/ 2147483647 h 136"/>
                <a:gd name="T24" fmla="*/ 2147483647 w 50"/>
                <a:gd name="T25" fmla="*/ 2147483647 h 136"/>
                <a:gd name="T26" fmla="*/ 2147483647 w 50"/>
                <a:gd name="T27" fmla="*/ 2147483647 h 136"/>
                <a:gd name="T28" fmla="*/ 2147483647 w 50"/>
                <a:gd name="T29" fmla="*/ 2147483647 h 136"/>
                <a:gd name="T30" fmla="*/ 2147483647 w 50"/>
                <a:gd name="T31" fmla="*/ 2147483647 h 136"/>
                <a:gd name="T32" fmla="*/ 2147483647 w 50"/>
                <a:gd name="T33" fmla="*/ 2147483647 h 136"/>
                <a:gd name="T34" fmla="*/ 2147483647 w 50"/>
                <a:gd name="T35" fmla="*/ 2147483647 h 136"/>
                <a:gd name="T36" fmla="*/ 2147483647 w 50"/>
                <a:gd name="T37" fmla="*/ 2147483647 h 136"/>
                <a:gd name="T38" fmla="*/ 2147483647 w 50"/>
                <a:gd name="T39" fmla="*/ 2147483647 h 136"/>
                <a:gd name="T40" fmla="*/ 2147483647 w 50"/>
                <a:gd name="T41" fmla="*/ 2147483647 h 136"/>
                <a:gd name="T42" fmla="*/ 2147483647 w 50"/>
                <a:gd name="T43" fmla="*/ 2147483647 h 136"/>
                <a:gd name="T44" fmla="*/ 2147483647 w 50"/>
                <a:gd name="T45" fmla="*/ 2147483647 h 136"/>
                <a:gd name="T46" fmla="*/ 2147483647 w 50"/>
                <a:gd name="T47" fmla="*/ 2147483647 h 136"/>
                <a:gd name="T48" fmla="*/ 2147483647 w 50"/>
                <a:gd name="T49" fmla="*/ 2147483647 h 136"/>
                <a:gd name="T50" fmla="*/ 2147483647 w 50"/>
                <a:gd name="T51" fmla="*/ 2147483647 h 136"/>
                <a:gd name="T52" fmla="*/ 2147483647 w 50"/>
                <a:gd name="T53" fmla="*/ 2147483647 h 136"/>
                <a:gd name="T54" fmla="*/ 2147483647 w 50"/>
                <a:gd name="T55" fmla="*/ 2147483647 h 136"/>
                <a:gd name="T56" fmla="*/ 2147483647 w 50"/>
                <a:gd name="T57" fmla="*/ 2147483647 h 136"/>
                <a:gd name="T58" fmla="*/ 2147483647 w 50"/>
                <a:gd name="T59" fmla="*/ 2147483647 h 136"/>
                <a:gd name="T60" fmla="*/ 2147483647 w 50"/>
                <a:gd name="T61" fmla="*/ 2147483647 h 136"/>
                <a:gd name="T62" fmla="*/ 2147483647 w 50"/>
                <a:gd name="T63" fmla="*/ 2147483647 h 136"/>
                <a:gd name="T64" fmla="*/ 2147483647 w 50"/>
                <a:gd name="T65" fmla="*/ 2147483647 h 136"/>
                <a:gd name="T66" fmla="*/ 2147483647 w 50"/>
                <a:gd name="T67" fmla="*/ 2147483647 h 136"/>
                <a:gd name="T68" fmla="*/ 2147483647 w 50"/>
                <a:gd name="T69" fmla="*/ 2147483647 h 136"/>
                <a:gd name="T70" fmla="*/ 2147483647 w 50"/>
                <a:gd name="T71" fmla="*/ 2147483647 h 136"/>
                <a:gd name="T72" fmla="*/ 2147483647 w 50"/>
                <a:gd name="T73" fmla="*/ 2147483647 h 136"/>
                <a:gd name="T74" fmla="*/ 2147483647 w 50"/>
                <a:gd name="T75" fmla="*/ 2147483647 h 136"/>
                <a:gd name="T76" fmla="*/ 2147483647 w 50"/>
                <a:gd name="T77" fmla="*/ 2147483647 h 136"/>
                <a:gd name="T78" fmla="*/ 2147483647 w 50"/>
                <a:gd name="T79" fmla="*/ 2147483647 h 136"/>
                <a:gd name="T80" fmla="*/ 2147483647 w 50"/>
                <a:gd name="T81" fmla="*/ 2147483647 h 136"/>
                <a:gd name="T82" fmla="*/ 2147483647 w 50"/>
                <a:gd name="T83" fmla="*/ 2147483647 h 136"/>
                <a:gd name="T84" fmla="*/ 2147483647 w 50"/>
                <a:gd name="T85" fmla="*/ 2147483647 h 136"/>
                <a:gd name="T86" fmla="*/ 2147483647 w 50"/>
                <a:gd name="T87" fmla="*/ 2147483647 h 136"/>
                <a:gd name="T88" fmla="*/ 2147483647 w 50"/>
                <a:gd name="T89" fmla="*/ 2147483647 h 136"/>
                <a:gd name="T90" fmla="*/ 2147483647 w 50"/>
                <a:gd name="T91" fmla="*/ 2147483647 h 136"/>
                <a:gd name="T92" fmla="*/ 2147483647 w 50"/>
                <a:gd name="T93" fmla="*/ 2147483647 h 136"/>
                <a:gd name="T94" fmla="*/ 2147483647 w 50"/>
                <a:gd name="T95" fmla="*/ 2147483647 h 136"/>
                <a:gd name="T96" fmla="*/ 2147483647 w 50"/>
                <a:gd name="T97" fmla="*/ 2147483647 h 136"/>
                <a:gd name="T98" fmla="*/ 2147483647 w 50"/>
                <a:gd name="T99" fmla="*/ 2147483647 h 136"/>
                <a:gd name="T100" fmla="*/ 2147483647 w 50"/>
                <a:gd name="T101" fmla="*/ 2147483647 h 136"/>
                <a:gd name="T102" fmla="*/ 2147483647 w 50"/>
                <a:gd name="T103" fmla="*/ 2147483647 h 136"/>
                <a:gd name="T104" fmla="*/ 2147483647 w 50"/>
                <a:gd name="T105" fmla="*/ 2147483647 h 136"/>
                <a:gd name="T106" fmla="*/ 2147483647 w 50"/>
                <a:gd name="T107" fmla="*/ 2147483647 h 136"/>
                <a:gd name="T108" fmla="*/ 2147483647 w 50"/>
                <a:gd name="T109" fmla="*/ 0 h 136"/>
                <a:gd name="T110" fmla="*/ 2147483647 w 50"/>
                <a:gd name="T111" fmla="*/ 0 h 136"/>
                <a:gd name="T112" fmla="*/ 2147483647 w 50"/>
                <a:gd name="T113" fmla="*/ 0 h 136"/>
                <a:gd name="T114" fmla="*/ 2147483647 w 50"/>
                <a:gd name="T115" fmla="*/ 0 h 136"/>
                <a:gd name="T116" fmla="*/ 2147483647 w 50"/>
                <a:gd name="T117" fmla="*/ 0 h 136"/>
                <a:gd name="T118" fmla="*/ 2147483647 w 50"/>
                <a:gd name="T119" fmla="*/ 2147483647 h 136"/>
                <a:gd name="T120" fmla="*/ 2147483647 w 50"/>
                <a:gd name="T121" fmla="*/ 2147483647 h 136"/>
                <a:gd name="T122" fmla="*/ 2147483647 w 50"/>
                <a:gd name="T123" fmla="*/ 2147483647 h 136"/>
                <a:gd name="T124" fmla="*/ 2147483647 w 50"/>
                <a:gd name="T125" fmla="*/ 2147483647 h 1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0"/>
                <a:gd name="T190" fmla="*/ 0 h 136"/>
                <a:gd name="T191" fmla="*/ 50 w 50"/>
                <a:gd name="T192" fmla="*/ 136 h 1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0" h="136">
                  <a:moveTo>
                    <a:pt x="20" y="7"/>
                  </a:moveTo>
                  <a:lnTo>
                    <a:pt x="20" y="7"/>
                  </a:lnTo>
                  <a:lnTo>
                    <a:pt x="20" y="8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6" y="13"/>
                  </a:lnTo>
                  <a:lnTo>
                    <a:pt x="15" y="16"/>
                  </a:lnTo>
                  <a:lnTo>
                    <a:pt x="13" y="18"/>
                  </a:lnTo>
                  <a:lnTo>
                    <a:pt x="12" y="21"/>
                  </a:lnTo>
                  <a:lnTo>
                    <a:pt x="11" y="24"/>
                  </a:lnTo>
                  <a:lnTo>
                    <a:pt x="10" y="28"/>
                  </a:lnTo>
                  <a:lnTo>
                    <a:pt x="8" y="32"/>
                  </a:lnTo>
                  <a:lnTo>
                    <a:pt x="7" y="34"/>
                  </a:lnTo>
                  <a:lnTo>
                    <a:pt x="6" y="38"/>
                  </a:lnTo>
                  <a:lnTo>
                    <a:pt x="4" y="43"/>
                  </a:lnTo>
                  <a:lnTo>
                    <a:pt x="3" y="47"/>
                  </a:lnTo>
                  <a:lnTo>
                    <a:pt x="2" y="51"/>
                  </a:lnTo>
                  <a:lnTo>
                    <a:pt x="2" y="56"/>
                  </a:lnTo>
                  <a:lnTo>
                    <a:pt x="0" y="62"/>
                  </a:lnTo>
                  <a:lnTo>
                    <a:pt x="0" y="66"/>
                  </a:lnTo>
                  <a:lnTo>
                    <a:pt x="0" y="71"/>
                  </a:lnTo>
                  <a:lnTo>
                    <a:pt x="0" y="76"/>
                  </a:lnTo>
                  <a:lnTo>
                    <a:pt x="0" y="81"/>
                  </a:lnTo>
                  <a:lnTo>
                    <a:pt x="2" y="86"/>
                  </a:lnTo>
                  <a:lnTo>
                    <a:pt x="2" y="92"/>
                  </a:lnTo>
                  <a:lnTo>
                    <a:pt x="3" y="97"/>
                  </a:lnTo>
                  <a:lnTo>
                    <a:pt x="6" y="102"/>
                  </a:lnTo>
                  <a:lnTo>
                    <a:pt x="7" y="107"/>
                  </a:lnTo>
                  <a:lnTo>
                    <a:pt x="10" y="114"/>
                  </a:lnTo>
                  <a:lnTo>
                    <a:pt x="13" y="119"/>
                  </a:lnTo>
                  <a:lnTo>
                    <a:pt x="16" y="124"/>
                  </a:lnTo>
                  <a:lnTo>
                    <a:pt x="21" y="130"/>
                  </a:lnTo>
                  <a:lnTo>
                    <a:pt x="21" y="131"/>
                  </a:lnTo>
                  <a:lnTo>
                    <a:pt x="23" y="131"/>
                  </a:lnTo>
                  <a:lnTo>
                    <a:pt x="23" y="132"/>
                  </a:lnTo>
                  <a:lnTo>
                    <a:pt x="24" y="132"/>
                  </a:lnTo>
                  <a:lnTo>
                    <a:pt x="25" y="134"/>
                  </a:lnTo>
                  <a:lnTo>
                    <a:pt x="27" y="134"/>
                  </a:lnTo>
                  <a:lnTo>
                    <a:pt x="27" y="135"/>
                  </a:lnTo>
                  <a:lnTo>
                    <a:pt x="28" y="135"/>
                  </a:lnTo>
                  <a:lnTo>
                    <a:pt x="29" y="135"/>
                  </a:lnTo>
                  <a:lnTo>
                    <a:pt x="30" y="135"/>
                  </a:lnTo>
                  <a:lnTo>
                    <a:pt x="32" y="136"/>
                  </a:lnTo>
                  <a:lnTo>
                    <a:pt x="33" y="136"/>
                  </a:lnTo>
                  <a:lnTo>
                    <a:pt x="34" y="136"/>
                  </a:lnTo>
                  <a:lnTo>
                    <a:pt x="36" y="136"/>
                  </a:lnTo>
                  <a:lnTo>
                    <a:pt x="37" y="135"/>
                  </a:lnTo>
                  <a:lnTo>
                    <a:pt x="38" y="135"/>
                  </a:lnTo>
                  <a:lnTo>
                    <a:pt x="40" y="135"/>
                  </a:lnTo>
                  <a:lnTo>
                    <a:pt x="41" y="134"/>
                  </a:lnTo>
                  <a:lnTo>
                    <a:pt x="42" y="134"/>
                  </a:lnTo>
                  <a:lnTo>
                    <a:pt x="43" y="134"/>
                  </a:lnTo>
                  <a:lnTo>
                    <a:pt x="43" y="132"/>
                  </a:lnTo>
                  <a:lnTo>
                    <a:pt x="45" y="132"/>
                  </a:lnTo>
                  <a:lnTo>
                    <a:pt x="45" y="131"/>
                  </a:lnTo>
                  <a:lnTo>
                    <a:pt x="46" y="131"/>
                  </a:lnTo>
                  <a:lnTo>
                    <a:pt x="46" y="130"/>
                  </a:lnTo>
                  <a:lnTo>
                    <a:pt x="47" y="128"/>
                  </a:lnTo>
                  <a:lnTo>
                    <a:pt x="49" y="127"/>
                  </a:lnTo>
                  <a:lnTo>
                    <a:pt x="49" y="126"/>
                  </a:lnTo>
                  <a:lnTo>
                    <a:pt x="50" y="124"/>
                  </a:lnTo>
                  <a:lnTo>
                    <a:pt x="50" y="123"/>
                  </a:lnTo>
                  <a:lnTo>
                    <a:pt x="50" y="122"/>
                  </a:lnTo>
                  <a:lnTo>
                    <a:pt x="50" y="120"/>
                  </a:lnTo>
                  <a:lnTo>
                    <a:pt x="50" y="119"/>
                  </a:lnTo>
                  <a:lnTo>
                    <a:pt x="50" y="118"/>
                  </a:lnTo>
                  <a:lnTo>
                    <a:pt x="50" y="117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0" y="113"/>
                  </a:lnTo>
                  <a:lnTo>
                    <a:pt x="49" y="113"/>
                  </a:lnTo>
                  <a:lnTo>
                    <a:pt x="49" y="111"/>
                  </a:lnTo>
                  <a:lnTo>
                    <a:pt x="49" y="110"/>
                  </a:lnTo>
                  <a:lnTo>
                    <a:pt x="47" y="110"/>
                  </a:lnTo>
                  <a:lnTo>
                    <a:pt x="47" y="109"/>
                  </a:lnTo>
                  <a:lnTo>
                    <a:pt x="45" y="105"/>
                  </a:lnTo>
                  <a:lnTo>
                    <a:pt x="42" y="101"/>
                  </a:lnTo>
                  <a:lnTo>
                    <a:pt x="40" y="98"/>
                  </a:lnTo>
                  <a:lnTo>
                    <a:pt x="38" y="94"/>
                  </a:lnTo>
                  <a:lnTo>
                    <a:pt x="37" y="90"/>
                  </a:lnTo>
                  <a:lnTo>
                    <a:pt x="36" y="86"/>
                  </a:lnTo>
                  <a:lnTo>
                    <a:pt x="34" y="84"/>
                  </a:lnTo>
                  <a:lnTo>
                    <a:pt x="34" y="80"/>
                  </a:lnTo>
                  <a:lnTo>
                    <a:pt x="33" y="76"/>
                  </a:lnTo>
                  <a:lnTo>
                    <a:pt x="33" y="73"/>
                  </a:lnTo>
                  <a:lnTo>
                    <a:pt x="33" y="69"/>
                  </a:lnTo>
                  <a:lnTo>
                    <a:pt x="33" y="67"/>
                  </a:lnTo>
                  <a:lnTo>
                    <a:pt x="34" y="63"/>
                  </a:lnTo>
                  <a:lnTo>
                    <a:pt x="34" y="60"/>
                  </a:lnTo>
                  <a:lnTo>
                    <a:pt x="34" y="58"/>
                  </a:lnTo>
                  <a:lnTo>
                    <a:pt x="36" y="54"/>
                  </a:lnTo>
                  <a:lnTo>
                    <a:pt x="36" y="51"/>
                  </a:lnTo>
                  <a:lnTo>
                    <a:pt x="37" y="49"/>
                  </a:lnTo>
                  <a:lnTo>
                    <a:pt x="38" y="46"/>
                  </a:lnTo>
                  <a:lnTo>
                    <a:pt x="38" y="43"/>
                  </a:lnTo>
                  <a:lnTo>
                    <a:pt x="40" y="41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2" y="34"/>
                  </a:lnTo>
                  <a:lnTo>
                    <a:pt x="43" y="33"/>
                  </a:lnTo>
                  <a:lnTo>
                    <a:pt x="45" y="32"/>
                  </a:lnTo>
                  <a:lnTo>
                    <a:pt x="45" y="30"/>
                  </a:lnTo>
                  <a:lnTo>
                    <a:pt x="46" y="29"/>
                  </a:lnTo>
                  <a:lnTo>
                    <a:pt x="47" y="28"/>
                  </a:lnTo>
                  <a:lnTo>
                    <a:pt x="47" y="26"/>
                  </a:lnTo>
                  <a:lnTo>
                    <a:pt x="49" y="25"/>
                  </a:lnTo>
                  <a:lnTo>
                    <a:pt x="49" y="24"/>
                  </a:lnTo>
                  <a:lnTo>
                    <a:pt x="50" y="22"/>
                  </a:lnTo>
                  <a:lnTo>
                    <a:pt x="50" y="21"/>
                  </a:lnTo>
                  <a:lnTo>
                    <a:pt x="50" y="20"/>
                  </a:lnTo>
                  <a:lnTo>
                    <a:pt x="50" y="18"/>
                  </a:lnTo>
                  <a:lnTo>
                    <a:pt x="50" y="17"/>
                  </a:lnTo>
                  <a:lnTo>
                    <a:pt x="50" y="16"/>
                  </a:lnTo>
                  <a:lnTo>
                    <a:pt x="50" y="15"/>
                  </a:lnTo>
                  <a:lnTo>
                    <a:pt x="50" y="13"/>
                  </a:lnTo>
                  <a:lnTo>
                    <a:pt x="50" y="12"/>
                  </a:lnTo>
                  <a:lnTo>
                    <a:pt x="50" y="11"/>
                  </a:lnTo>
                  <a:lnTo>
                    <a:pt x="49" y="11"/>
                  </a:lnTo>
                  <a:lnTo>
                    <a:pt x="49" y="9"/>
                  </a:lnTo>
                  <a:lnTo>
                    <a:pt x="49" y="8"/>
                  </a:lnTo>
                  <a:lnTo>
                    <a:pt x="47" y="8"/>
                  </a:lnTo>
                  <a:lnTo>
                    <a:pt x="47" y="7"/>
                  </a:lnTo>
                  <a:lnTo>
                    <a:pt x="46" y="5"/>
                  </a:lnTo>
                  <a:lnTo>
                    <a:pt x="45" y="4"/>
                  </a:lnTo>
                  <a:lnTo>
                    <a:pt x="43" y="4"/>
                  </a:lnTo>
                  <a:lnTo>
                    <a:pt x="43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4"/>
                  </a:lnTo>
                  <a:lnTo>
                    <a:pt x="21" y="5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Freeform 177"/>
            <p:cNvSpPr>
              <a:spLocks/>
            </p:cNvSpPr>
            <p:nvPr/>
          </p:nvSpPr>
          <p:spPr bwMode="auto">
            <a:xfrm>
              <a:off x="7116763" y="4538663"/>
              <a:ext cx="50093" cy="150027"/>
            </a:xfrm>
            <a:custGeom>
              <a:avLst/>
              <a:gdLst>
                <a:gd name="T0" fmla="*/ 2147483647 w 65"/>
                <a:gd name="T1" fmla="*/ 2147483647 h 188"/>
                <a:gd name="T2" fmla="*/ 2147483647 w 65"/>
                <a:gd name="T3" fmla="*/ 2147483647 h 188"/>
                <a:gd name="T4" fmla="*/ 2147483647 w 65"/>
                <a:gd name="T5" fmla="*/ 2147483647 h 188"/>
                <a:gd name="T6" fmla="*/ 2147483647 w 65"/>
                <a:gd name="T7" fmla="*/ 2147483647 h 188"/>
                <a:gd name="T8" fmla="*/ 2147483647 w 65"/>
                <a:gd name="T9" fmla="*/ 2147483647 h 188"/>
                <a:gd name="T10" fmla="*/ 2147483647 w 65"/>
                <a:gd name="T11" fmla="*/ 2147483647 h 188"/>
                <a:gd name="T12" fmla="*/ 0 w 65"/>
                <a:gd name="T13" fmla="*/ 2147483647 h 188"/>
                <a:gd name="T14" fmla="*/ 2147483647 w 65"/>
                <a:gd name="T15" fmla="*/ 2147483647 h 188"/>
                <a:gd name="T16" fmla="*/ 2147483647 w 65"/>
                <a:gd name="T17" fmla="*/ 2147483647 h 188"/>
                <a:gd name="T18" fmla="*/ 2147483647 w 65"/>
                <a:gd name="T19" fmla="*/ 2147483647 h 188"/>
                <a:gd name="T20" fmla="*/ 2147483647 w 65"/>
                <a:gd name="T21" fmla="*/ 2147483647 h 188"/>
                <a:gd name="T22" fmla="*/ 2147483647 w 65"/>
                <a:gd name="T23" fmla="*/ 2147483647 h 188"/>
                <a:gd name="T24" fmla="*/ 2147483647 w 65"/>
                <a:gd name="T25" fmla="*/ 2147483647 h 188"/>
                <a:gd name="T26" fmla="*/ 2147483647 w 65"/>
                <a:gd name="T27" fmla="*/ 2147483647 h 188"/>
                <a:gd name="T28" fmla="*/ 2147483647 w 65"/>
                <a:gd name="T29" fmla="*/ 2147483647 h 188"/>
                <a:gd name="T30" fmla="*/ 2147483647 w 65"/>
                <a:gd name="T31" fmla="*/ 2147483647 h 188"/>
                <a:gd name="T32" fmla="*/ 2147483647 w 65"/>
                <a:gd name="T33" fmla="*/ 2147483647 h 188"/>
                <a:gd name="T34" fmla="*/ 2147483647 w 65"/>
                <a:gd name="T35" fmla="*/ 2147483647 h 188"/>
                <a:gd name="T36" fmla="*/ 2147483647 w 65"/>
                <a:gd name="T37" fmla="*/ 2147483647 h 188"/>
                <a:gd name="T38" fmla="*/ 2147483647 w 65"/>
                <a:gd name="T39" fmla="*/ 2147483647 h 188"/>
                <a:gd name="T40" fmla="*/ 2147483647 w 65"/>
                <a:gd name="T41" fmla="*/ 2147483647 h 188"/>
                <a:gd name="T42" fmla="*/ 2147483647 w 65"/>
                <a:gd name="T43" fmla="*/ 2147483647 h 188"/>
                <a:gd name="T44" fmla="*/ 2147483647 w 65"/>
                <a:gd name="T45" fmla="*/ 2147483647 h 188"/>
                <a:gd name="T46" fmla="*/ 2147483647 w 65"/>
                <a:gd name="T47" fmla="*/ 2147483647 h 188"/>
                <a:gd name="T48" fmla="*/ 2147483647 w 65"/>
                <a:gd name="T49" fmla="*/ 2147483647 h 188"/>
                <a:gd name="T50" fmla="*/ 2147483647 w 65"/>
                <a:gd name="T51" fmla="*/ 2147483647 h 188"/>
                <a:gd name="T52" fmla="*/ 2147483647 w 65"/>
                <a:gd name="T53" fmla="*/ 2147483647 h 188"/>
                <a:gd name="T54" fmla="*/ 2147483647 w 65"/>
                <a:gd name="T55" fmla="*/ 2147483647 h 188"/>
                <a:gd name="T56" fmla="*/ 2147483647 w 65"/>
                <a:gd name="T57" fmla="*/ 2147483647 h 188"/>
                <a:gd name="T58" fmla="*/ 2147483647 w 65"/>
                <a:gd name="T59" fmla="*/ 2147483647 h 188"/>
                <a:gd name="T60" fmla="*/ 2147483647 w 65"/>
                <a:gd name="T61" fmla="*/ 2147483647 h 188"/>
                <a:gd name="T62" fmla="*/ 2147483647 w 65"/>
                <a:gd name="T63" fmla="*/ 2147483647 h 188"/>
                <a:gd name="T64" fmla="*/ 2147483647 w 65"/>
                <a:gd name="T65" fmla="*/ 2147483647 h 188"/>
                <a:gd name="T66" fmla="*/ 2147483647 w 65"/>
                <a:gd name="T67" fmla="*/ 2147483647 h 188"/>
                <a:gd name="T68" fmla="*/ 2147483647 w 65"/>
                <a:gd name="T69" fmla="*/ 2147483647 h 188"/>
                <a:gd name="T70" fmla="*/ 2147483647 w 65"/>
                <a:gd name="T71" fmla="*/ 2147483647 h 188"/>
                <a:gd name="T72" fmla="*/ 2147483647 w 65"/>
                <a:gd name="T73" fmla="*/ 2147483647 h 188"/>
                <a:gd name="T74" fmla="*/ 2147483647 w 65"/>
                <a:gd name="T75" fmla="*/ 2147483647 h 188"/>
                <a:gd name="T76" fmla="*/ 2147483647 w 65"/>
                <a:gd name="T77" fmla="*/ 2147483647 h 188"/>
                <a:gd name="T78" fmla="*/ 2147483647 w 65"/>
                <a:gd name="T79" fmla="*/ 2147483647 h 188"/>
                <a:gd name="T80" fmla="*/ 2147483647 w 65"/>
                <a:gd name="T81" fmla="*/ 2147483647 h 188"/>
                <a:gd name="T82" fmla="*/ 2147483647 w 65"/>
                <a:gd name="T83" fmla="*/ 2147483647 h 188"/>
                <a:gd name="T84" fmla="*/ 2147483647 w 65"/>
                <a:gd name="T85" fmla="*/ 2147483647 h 188"/>
                <a:gd name="T86" fmla="*/ 2147483647 w 65"/>
                <a:gd name="T87" fmla="*/ 2147483647 h 188"/>
                <a:gd name="T88" fmla="*/ 2147483647 w 65"/>
                <a:gd name="T89" fmla="*/ 2147483647 h 188"/>
                <a:gd name="T90" fmla="*/ 2147483647 w 65"/>
                <a:gd name="T91" fmla="*/ 2147483647 h 188"/>
                <a:gd name="T92" fmla="*/ 2147483647 w 65"/>
                <a:gd name="T93" fmla="*/ 2147483647 h 188"/>
                <a:gd name="T94" fmla="*/ 2147483647 w 65"/>
                <a:gd name="T95" fmla="*/ 2147483647 h 188"/>
                <a:gd name="T96" fmla="*/ 2147483647 w 65"/>
                <a:gd name="T97" fmla="*/ 2147483647 h 188"/>
                <a:gd name="T98" fmla="*/ 2147483647 w 65"/>
                <a:gd name="T99" fmla="*/ 2147483647 h 188"/>
                <a:gd name="T100" fmla="*/ 2147483647 w 65"/>
                <a:gd name="T101" fmla="*/ 2147483647 h 188"/>
                <a:gd name="T102" fmla="*/ 2147483647 w 65"/>
                <a:gd name="T103" fmla="*/ 2147483647 h 188"/>
                <a:gd name="T104" fmla="*/ 2147483647 w 65"/>
                <a:gd name="T105" fmla="*/ 2147483647 h 188"/>
                <a:gd name="T106" fmla="*/ 2147483647 w 65"/>
                <a:gd name="T107" fmla="*/ 2147483647 h 188"/>
                <a:gd name="T108" fmla="*/ 2147483647 w 65"/>
                <a:gd name="T109" fmla="*/ 2147483647 h 188"/>
                <a:gd name="T110" fmla="*/ 2147483647 w 65"/>
                <a:gd name="T111" fmla="*/ 0 h 188"/>
                <a:gd name="T112" fmla="*/ 2147483647 w 65"/>
                <a:gd name="T113" fmla="*/ 0 h 188"/>
                <a:gd name="T114" fmla="*/ 2147483647 w 65"/>
                <a:gd name="T115" fmla="*/ 0 h 188"/>
                <a:gd name="T116" fmla="*/ 2147483647 w 65"/>
                <a:gd name="T117" fmla="*/ 2147483647 h 188"/>
                <a:gd name="T118" fmla="*/ 2147483647 w 65"/>
                <a:gd name="T119" fmla="*/ 2147483647 h 188"/>
                <a:gd name="T120" fmla="*/ 2147483647 w 65"/>
                <a:gd name="T121" fmla="*/ 2147483647 h 188"/>
                <a:gd name="T122" fmla="*/ 2147483647 w 65"/>
                <a:gd name="T123" fmla="*/ 2147483647 h 188"/>
                <a:gd name="T124" fmla="*/ 2147483647 w 65"/>
                <a:gd name="T125" fmla="*/ 2147483647 h 1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"/>
                <a:gd name="T190" fmla="*/ 0 h 188"/>
                <a:gd name="T191" fmla="*/ 65 w 65"/>
                <a:gd name="T192" fmla="*/ 188 h 1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" h="188">
                  <a:moveTo>
                    <a:pt x="31" y="6"/>
                  </a:moveTo>
                  <a:lnTo>
                    <a:pt x="31" y="6"/>
                  </a:lnTo>
                  <a:lnTo>
                    <a:pt x="30" y="7"/>
                  </a:lnTo>
                  <a:lnTo>
                    <a:pt x="28" y="11"/>
                  </a:lnTo>
                  <a:lnTo>
                    <a:pt x="26" y="14"/>
                  </a:lnTo>
                  <a:lnTo>
                    <a:pt x="25" y="17"/>
                  </a:lnTo>
                  <a:lnTo>
                    <a:pt x="22" y="21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6" y="32"/>
                  </a:lnTo>
                  <a:lnTo>
                    <a:pt x="15" y="38"/>
                  </a:lnTo>
                  <a:lnTo>
                    <a:pt x="12" y="43"/>
                  </a:lnTo>
                  <a:lnTo>
                    <a:pt x="9" y="48"/>
                  </a:lnTo>
                  <a:lnTo>
                    <a:pt x="8" y="55"/>
                  </a:lnTo>
                  <a:lnTo>
                    <a:pt x="5" y="61"/>
                  </a:lnTo>
                  <a:lnTo>
                    <a:pt x="4" y="66"/>
                  </a:lnTo>
                  <a:lnTo>
                    <a:pt x="3" y="74"/>
                  </a:lnTo>
                  <a:lnTo>
                    <a:pt x="1" y="81"/>
                  </a:lnTo>
                  <a:lnTo>
                    <a:pt x="0" y="87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0" y="110"/>
                  </a:lnTo>
                  <a:lnTo>
                    <a:pt x="1" y="116"/>
                  </a:lnTo>
                  <a:lnTo>
                    <a:pt x="3" y="124"/>
                  </a:lnTo>
                  <a:lnTo>
                    <a:pt x="4" y="132"/>
                  </a:lnTo>
                  <a:lnTo>
                    <a:pt x="7" y="140"/>
                  </a:lnTo>
                  <a:lnTo>
                    <a:pt x="11" y="146"/>
                  </a:lnTo>
                  <a:lnTo>
                    <a:pt x="15" y="154"/>
                  </a:lnTo>
                  <a:lnTo>
                    <a:pt x="18" y="162"/>
                  </a:lnTo>
                  <a:lnTo>
                    <a:pt x="25" y="168"/>
                  </a:lnTo>
                  <a:lnTo>
                    <a:pt x="30" y="176"/>
                  </a:lnTo>
                  <a:lnTo>
                    <a:pt x="38" y="183"/>
                  </a:lnTo>
                  <a:lnTo>
                    <a:pt x="38" y="184"/>
                  </a:lnTo>
                  <a:lnTo>
                    <a:pt x="39" y="184"/>
                  </a:lnTo>
                  <a:lnTo>
                    <a:pt x="41" y="185"/>
                  </a:lnTo>
                  <a:lnTo>
                    <a:pt x="42" y="185"/>
                  </a:lnTo>
                  <a:lnTo>
                    <a:pt x="42" y="187"/>
                  </a:lnTo>
                  <a:lnTo>
                    <a:pt x="43" y="187"/>
                  </a:lnTo>
                  <a:lnTo>
                    <a:pt x="45" y="187"/>
                  </a:lnTo>
                  <a:lnTo>
                    <a:pt x="46" y="187"/>
                  </a:lnTo>
                  <a:lnTo>
                    <a:pt x="46" y="188"/>
                  </a:lnTo>
                  <a:lnTo>
                    <a:pt x="47" y="188"/>
                  </a:lnTo>
                  <a:lnTo>
                    <a:pt x="48" y="188"/>
                  </a:lnTo>
                  <a:lnTo>
                    <a:pt x="50" y="188"/>
                  </a:lnTo>
                  <a:lnTo>
                    <a:pt x="51" y="188"/>
                  </a:lnTo>
                  <a:lnTo>
                    <a:pt x="52" y="188"/>
                  </a:lnTo>
                  <a:lnTo>
                    <a:pt x="52" y="187"/>
                  </a:lnTo>
                  <a:lnTo>
                    <a:pt x="54" y="187"/>
                  </a:lnTo>
                  <a:lnTo>
                    <a:pt x="55" y="187"/>
                  </a:lnTo>
                  <a:lnTo>
                    <a:pt x="56" y="187"/>
                  </a:lnTo>
                  <a:lnTo>
                    <a:pt x="56" y="185"/>
                  </a:lnTo>
                  <a:lnTo>
                    <a:pt x="58" y="185"/>
                  </a:lnTo>
                  <a:lnTo>
                    <a:pt x="59" y="184"/>
                  </a:lnTo>
                  <a:lnTo>
                    <a:pt x="60" y="184"/>
                  </a:lnTo>
                  <a:lnTo>
                    <a:pt x="60" y="183"/>
                  </a:lnTo>
                  <a:lnTo>
                    <a:pt x="61" y="183"/>
                  </a:lnTo>
                  <a:lnTo>
                    <a:pt x="61" y="181"/>
                  </a:lnTo>
                  <a:lnTo>
                    <a:pt x="63" y="181"/>
                  </a:lnTo>
                  <a:lnTo>
                    <a:pt x="63" y="180"/>
                  </a:lnTo>
                  <a:lnTo>
                    <a:pt x="64" y="179"/>
                  </a:lnTo>
                  <a:lnTo>
                    <a:pt x="64" y="178"/>
                  </a:lnTo>
                  <a:lnTo>
                    <a:pt x="65" y="176"/>
                  </a:lnTo>
                  <a:lnTo>
                    <a:pt x="65" y="175"/>
                  </a:lnTo>
                  <a:lnTo>
                    <a:pt x="65" y="174"/>
                  </a:lnTo>
                  <a:lnTo>
                    <a:pt x="65" y="172"/>
                  </a:lnTo>
                  <a:lnTo>
                    <a:pt x="65" y="171"/>
                  </a:lnTo>
                  <a:lnTo>
                    <a:pt x="65" y="170"/>
                  </a:lnTo>
                  <a:lnTo>
                    <a:pt x="65" y="168"/>
                  </a:lnTo>
                  <a:lnTo>
                    <a:pt x="65" y="167"/>
                  </a:lnTo>
                  <a:lnTo>
                    <a:pt x="65" y="166"/>
                  </a:lnTo>
                  <a:lnTo>
                    <a:pt x="64" y="164"/>
                  </a:lnTo>
                  <a:lnTo>
                    <a:pt x="64" y="163"/>
                  </a:lnTo>
                  <a:lnTo>
                    <a:pt x="64" y="162"/>
                  </a:lnTo>
                  <a:lnTo>
                    <a:pt x="63" y="162"/>
                  </a:lnTo>
                  <a:lnTo>
                    <a:pt x="63" y="161"/>
                  </a:lnTo>
                  <a:lnTo>
                    <a:pt x="61" y="159"/>
                  </a:lnTo>
                  <a:lnTo>
                    <a:pt x="60" y="158"/>
                  </a:lnTo>
                  <a:lnTo>
                    <a:pt x="55" y="153"/>
                  </a:lnTo>
                  <a:lnTo>
                    <a:pt x="51" y="147"/>
                  </a:lnTo>
                  <a:lnTo>
                    <a:pt x="47" y="142"/>
                  </a:lnTo>
                  <a:lnTo>
                    <a:pt x="43" y="137"/>
                  </a:lnTo>
                  <a:lnTo>
                    <a:pt x="41" y="132"/>
                  </a:lnTo>
                  <a:lnTo>
                    <a:pt x="38" y="127"/>
                  </a:lnTo>
                  <a:lnTo>
                    <a:pt x="37" y="121"/>
                  </a:lnTo>
                  <a:lnTo>
                    <a:pt x="35" y="115"/>
                  </a:lnTo>
                  <a:lnTo>
                    <a:pt x="34" y="110"/>
                  </a:lnTo>
                  <a:lnTo>
                    <a:pt x="34" y="104"/>
                  </a:lnTo>
                  <a:lnTo>
                    <a:pt x="34" y="99"/>
                  </a:lnTo>
                  <a:lnTo>
                    <a:pt x="34" y="94"/>
                  </a:lnTo>
                  <a:lnTo>
                    <a:pt x="34" y="89"/>
                  </a:lnTo>
                  <a:lnTo>
                    <a:pt x="34" y="83"/>
                  </a:lnTo>
                  <a:lnTo>
                    <a:pt x="35" y="78"/>
                  </a:lnTo>
                  <a:lnTo>
                    <a:pt x="37" y="73"/>
                  </a:lnTo>
                  <a:lnTo>
                    <a:pt x="38" y="69"/>
                  </a:lnTo>
                  <a:lnTo>
                    <a:pt x="39" y="64"/>
                  </a:lnTo>
                  <a:lnTo>
                    <a:pt x="41" y="60"/>
                  </a:lnTo>
                  <a:lnTo>
                    <a:pt x="42" y="55"/>
                  </a:lnTo>
                  <a:lnTo>
                    <a:pt x="45" y="51"/>
                  </a:lnTo>
                  <a:lnTo>
                    <a:pt x="46" y="48"/>
                  </a:lnTo>
                  <a:lnTo>
                    <a:pt x="47" y="44"/>
                  </a:lnTo>
                  <a:lnTo>
                    <a:pt x="50" y="40"/>
                  </a:lnTo>
                  <a:lnTo>
                    <a:pt x="51" y="38"/>
                  </a:lnTo>
                  <a:lnTo>
                    <a:pt x="52" y="35"/>
                  </a:lnTo>
                  <a:lnTo>
                    <a:pt x="54" y="32"/>
                  </a:lnTo>
                  <a:lnTo>
                    <a:pt x="55" y="31"/>
                  </a:lnTo>
                  <a:lnTo>
                    <a:pt x="58" y="28"/>
                  </a:lnTo>
                  <a:lnTo>
                    <a:pt x="58" y="27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0" y="23"/>
                  </a:lnTo>
                  <a:lnTo>
                    <a:pt x="60" y="22"/>
                  </a:lnTo>
                  <a:lnTo>
                    <a:pt x="61" y="21"/>
                  </a:lnTo>
                  <a:lnTo>
                    <a:pt x="61" y="19"/>
                  </a:lnTo>
                  <a:lnTo>
                    <a:pt x="61" y="18"/>
                  </a:lnTo>
                  <a:lnTo>
                    <a:pt x="61" y="17"/>
                  </a:lnTo>
                  <a:lnTo>
                    <a:pt x="61" y="15"/>
                  </a:lnTo>
                  <a:lnTo>
                    <a:pt x="61" y="14"/>
                  </a:lnTo>
                  <a:lnTo>
                    <a:pt x="61" y="13"/>
                  </a:lnTo>
                  <a:lnTo>
                    <a:pt x="60" y="11"/>
                  </a:lnTo>
                  <a:lnTo>
                    <a:pt x="60" y="10"/>
                  </a:lnTo>
                  <a:lnTo>
                    <a:pt x="60" y="9"/>
                  </a:lnTo>
                  <a:lnTo>
                    <a:pt x="59" y="9"/>
                  </a:lnTo>
                  <a:lnTo>
                    <a:pt x="59" y="7"/>
                  </a:lnTo>
                  <a:lnTo>
                    <a:pt x="58" y="6"/>
                  </a:lnTo>
                  <a:lnTo>
                    <a:pt x="58" y="5"/>
                  </a:lnTo>
                  <a:lnTo>
                    <a:pt x="56" y="5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4" y="2"/>
                  </a:lnTo>
                  <a:lnTo>
                    <a:pt x="52" y="1"/>
                  </a:lnTo>
                  <a:lnTo>
                    <a:pt x="51" y="1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47" y="0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8" y="1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3" y="4"/>
                  </a:lnTo>
                  <a:lnTo>
                    <a:pt x="33" y="5"/>
                  </a:lnTo>
                  <a:lnTo>
                    <a:pt x="31" y="6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Freeform 178"/>
            <p:cNvSpPr>
              <a:spLocks/>
            </p:cNvSpPr>
            <p:nvPr/>
          </p:nvSpPr>
          <p:spPr bwMode="auto">
            <a:xfrm>
              <a:off x="7245790" y="4559666"/>
              <a:ext cx="40986" cy="108020"/>
            </a:xfrm>
            <a:custGeom>
              <a:avLst/>
              <a:gdLst>
                <a:gd name="T0" fmla="*/ 2147483647 w 51"/>
                <a:gd name="T1" fmla="*/ 2147483647 h 136"/>
                <a:gd name="T2" fmla="*/ 2147483647 w 51"/>
                <a:gd name="T3" fmla="*/ 2147483647 h 136"/>
                <a:gd name="T4" fmla="*/ 2147483647 w 51"/>
                <a:gd name="T5" fmla="*/ 2147483647 h 136"/>
                <a:gd name="T6" fmla="*/ 2147483647 w 51"/>
                <a:gd name="T7" fmla="*/ 2147483647 h 136"/>
                <a:gd name="T8" fmla="*/ 2147483647 w 51"/>
                <a:gd name="T9" fmla="*/ 2147483647 h 136"/>
                <a:gd name="T10" fmla="*/ 0 w 51"/>
                <a:gd name="T11" fmla="*/ 2147483647 h 136"/>
                <a:gd name="T12" fmla="*/ 0 w 51"/>
                <a:gd name="T13" fmla="*/ 2147483647 h 136"/>
                <a:gd name="T14" fmla="*/ 0 w 51"/>
                <a:gd name="T15" fmla="*/ 2147483647 h 136"/>
                <a:gd name="T16" fmla="*/ 2147483647 w 51"/>
                <a:gd name="T17" fmla="*/ 2147483647 h 136"/>
                <a:gd name="T18" fmla="*/ 2147483647 w 51"/>
                <a:gd name="T19" fmla="*/ 2147483647 h 136"/>
                <a:gd name="T20" fmla="*/ 2147483647 w 51"/>
                <a:gd name="T21" fmla="*/ 2147483647 h 136"/>
                <a:gd name="T22" fmla="*/ 2147483647 w 51"/>
                <a:gd name="T23" fmla="*/ 2147483647 h 136"/>
                <a:gd name="T24" fmla="*/ 2147483647 w 51"/>
                <a:gd name="T25" fmla="*/ 2147483647 h 136"/>
                <a:gd name="T26" fmla="*/ 2147483647 w 51"/>
                <a:gd name="T27" fmla="*/ 2147483647 h 136"/>
                <a:gd name="T28" fmla="*/ 2147483647 w 51"/>
                <a:gd name="T29" fmla="*/ 2147483647 h 136"/>
                <a:gd name="T30" fmla="*/ 2147483647 w 51"/>
                <a:gd name="T31" fmla="*/ 2147483647 h 136"/>
                <a:gd name="T32" fmla="*/ 2147483647 w 51"/>
                <a:gd name="T33" fmla="*/ 2147483647 h 136"/>
                <a:gd name="T34" fmla="*/ 2147483647 w 51"/>
                <a:gd name="T35" fmla="*/ 2147483647 h 136"/>
                <a:gd name="T36" fmla="*/ 2147483647 w 51"/>
                <a:gd name="T37" fmla="*/ 2147483647 h 136"/>
                <a:gd name="T38" fmla="*/ 2147483647 w 51"/>
                <a:gd name="T39" fmla="*/ 2147483647 h 136"/>
                <a:gd name="T40" fmla="*/ 2147483647 w 51"/>
                <a:gd name="T41" fmla="*/ 2147483647 h 136"/>
                <a:gd name="T42" fmla="*/ 2147483647 w 51"/>
                <a:gd name="T43" fmla="*/ 2147483647 h 136"/>
                <a:gd name="T44" fmla="*/ 2147483647 w 51"/>
                <a:gd name="T45" fmla="*/ 2147483647 h 136"/>
                <a:gd name="T46" fmla="*/ 2147483647 w 51"/>
                <a:gd name="T47" fmla="*/ 2147483647 h 136"/>
                <a:gd name="T48" fmla="*/ 0 w 51"/>
                <a:gd name="T49" fmla="*/ 2147483647 h 136"/>
                <a:gd name="T50" fmla="*/ 0 w 51"/>
                <a:gd name="T51" fmla="*/ 2147483647 h 136"/>
                <a:gd name="T52" fmla="*/ 0 w 51"/>
                <a:gd name="T53" fmla="*/ 2147483647 h 136"/>
                <a:gd name="T54" fmla="*/ 2147483647 w 51"/>
                <a:gd name="T55" fmla="*/ 2147483647 h 136"/>
                <a:gd name="T56" fmla="*/ 2147483647 w 51"/>
                <a:gd name="T57" fmla="*/ 2147483647 h 136"/>
                <a:gd name="T58" fmla="*/ 2147483647 w 51"/>
                <a:gd name="T59" fmla="*/ 2147483647 h 136"/>
                <a:gd name="T60" fmla="*/ 2147483647 w 51"/>
                <a:gd name="T61" fmla="*/ 2147483647 h 136"/>
                <a:gd name="T62" fmla="*/ 2147483647 w 51"/>
                <a:gd name="T63" fmla="*/ 2147483647 h 136"/>
                <a:gd name="T64" fmla="*/ 2147483647 w 51"/>
                <a:gd name="T65" fmla="*/ 2147483647 h 136"/>
                <a:gd name="T66" fmla="*/ 2147483647 w 51"/>
                <a:gd name="T67" fmla="*/ 2147483647 h 136"/>
                <a:gd name="T68" fmla="*/ 2147483647 w 51"/>
                <a:gd name="T69" fmla="*/ 2147483647 h 136"/>
                <a:gd name="T70" fmla="*/ 2147483647 w 51"/>
                <a:gd name="T71" fmla="*/ 2147483647 h 136"/>
                <a:gd name="T72" fmla="*/ 2147483647 w 51"/>
                <a:gd name="T73" fmla="*/ 2147483647 h 136"/>
                <a:gd name="T74" fmla="*/ 2147483647 w 51"/>
                <a:gd name="T75" fmla="*/ 2147483647 h 136"/>
                <a:gd name="T76" fmla="*/ 2147483647 w 51"/>
                <a:gd name="T77" fmla="*/ 2147483647 h 136"/>
                <a:gd name="T78" fmla="*/ 2147483647 w 51"/>
                <a:gd name="T79" fmla="*/ 2147483647 h 136"/>
                <a:gd name="T80" fmla="*/ 2147483647 w 51"/>
                <a:gd name="T81" fmla="*/ 2147483647 h 136"/>
                <a:gd name="T82" fmla="*/ 2147483647 w 51"/>
                <a:gd name="T83" fmla="*/ 2147483647 h 136"/>
                <a:gd name="T84" fmla="*/ 2147483647 w 51"/>
                <a:gd name="T85" fmla="*/ 2147483647 h 136"/>
                <a:gd name="T86" fmla="*/ 2147483647 w 51"/>
                <a:gd name="T87" fmla="*/ 2147483647 h 136"/>
                <a:gd name="T88" fmla="*/ 2147483647 w 51"/>
                <a:gd name="T89" fmla="*/ 2147483647 h 136"/>
                <a:gd name="T90" fmla="*/ 2147483647 w 51"/>
                <a:gd name="T91" fmla="*/ 2147483647 h 136"/>
                <a:gd name="T92" fmla="*/ 2147483647 w 51"/>
                <a:gd name="T93" fmla="*/ 2147483647 h 136"/>
                <a:gd name="T94" fmla="*/ 2147483647 w 51"/>
                <a:gd name="T95" fmla="*/ 2147483647 h 136"/>
                <a:gd name="T96" fmla="*/ 2147483647 w 51"/>
                <a:gd name="T97" fmla="*/ 2147483647 h 136"/>
                <a:gd name="T98" fmla="*/ 2147483647 w 51"/>
                <a:gd name="T99" fmla="*/ 2147483647 h 136"/>
                <a:gd name="T100" fmla="*/ 2147483647 w 51"/>
                <a:gd name="T101" fmla="*/ 2147483647 h 136"/>
                <a:gd name="T102" fmla="*/ 2147483647 w 51"/>
                <a:gd name="T103" fmla="*/ 2147483647 h 136"/>
                <a:gd name="T104" fmla="*/ 2147483647 w 51"/>
                <a:gd name="T105" fmla="*/ 2147483647 h 136"/>
                <a:gd name="T106" fmla="*/ 2147483647 w 51"/>
                <a:gd name="T107" fmla="*/ 2147483647 h 136"/>
                <a:gd name="T108" fmla="*/ 2147483647 w 51"/>
                <a:gd name="T109" fmla="*/ 2147483647 h 136"/>
                <a:gd name="T110" fmla="*/ 2147483647 w 51"/>
                <a:gd name="T111" fmla="*/ 2147483647 h 136"/>
                <a:gd name="T112" fmla="*/ 2147483647 w 51"/>
                <a:gd name="T113" fmla="*/ 0 h 136"/>
                <a:gd name="T114" fmla="*/ 2147483647 w 51"/>
                <a:gd name="T115" fmla="*/ 0 h 136"/>
                <a:gd name="T116" fmla="*/ 2147483647 w 51"/>
                <a:gd name="T117" fmla="*/ 0 h 136"/>
                <a:gd name="T118" fmla="*/ 2147483647 w 51"/>
                <a:gd name="T119" fmla="*/ 0 h 136"/>
                <a:gd name="T120" fmla="*/ 2147483647 w 51"/>
                <a:gd name="T121" fmla="*/ 0 h 136"/>
                <a:gd name="T122" fmla="*/ 2147483647 w 51"/>
                <a:gd name="T123" fmla="*/ 2147483647 h 136"/>
                <a:gd name="T124" fmla="*/ 2147483647 w 51"/>
                <a:gd name="T125" fmla="*/ 2147483647 h 1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"/>
                <a:gd name="T190" fmla="*/ 0 h 136"/>
                <a:gd name="T191" fmla="*/ 51 w 51"/>
                <a:gd name="T192" fmla="*/ 136 h 1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" h="136">
                  <a:moveTo>
                    <a:pt x="8" y="3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4" y="7"/>
                  </a:lnTo>
                  <a:lnTo>
                    <a:pt x="3" y="7"/>
                  </a:lnTo>
                  <a:lnTo>
                    <a:pt x="3" y="8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5" y="30"/>
                  </a:lnTo>
                  <a:lnTo>
                    <a:pt x="7" y="32"/>
                  </a:lnTo>
                  <a:lnTo>
                    <a:pt x="7" y="33"/>
                  </a:lnTo>
                  <a:lnTo>
                    <a:pt x="8" y="34"/>
                  </a:lnTo>
                  <a:lnTo>
                    <a:pt x="9" y="37"/>
                  </a:lnTo>
                  <a:lnTo>
                    <a:pt x="11" y="39"/>
                  </a:lnTo>
                  <a:lnTo>
                    <a:pt x="11" y="41"/>
                  </a:lnTo>
                  <a:lnTo>
                    <a:pt x="12" y="43"/>
                  </a:lnTo>
                  <a:lnTo>
                    <a:pt x="13" y="46"/>
                  </a:lnTo>
                  <a:lnTo>
                    <a:pt x="13" y="49"/>
                  </a:lnTo>
                  <a:lnTo>
                    <a:pt x="15" y="51"/>
                  </a:lnTo>
                  <a:lnTo>
                    <a:pt x="16" y="54"/>
                  </a:lnTo>
                  <a:lnTo>
                    <a:pt x="16" y="58"/>
                  </a:lnTo>
                  <a:lnTo>
                    <a:pt x="17" y="60"/>
                  </a:lnTo>
                  <a:lnTo>
                    <a:pt x="17" y="63"/>
                  </a:lnTo>
                  <a:lnTo>
                    <a:pt x="17" y="67"/>
                  </a:lnTo>
                  <a:lnTo>
                    <a:pt x="17" y="69"/>
                  </a:lnTo>
                  <a:lnTo>
                    <a:pt x="17" y="73"/>
                  </a:lnTo>
                  <a:lnTo>
                    <a:pt x="17" y="76"/>
                  </a:lnTo>
                  <a:lnTo>
                    <a:pt x="17" y="80"/>
                  </a:lnTo>
                  <a:lnTo>
                    <a:pt x="16" y="84"/>
                  </a:lnTo>
                  <a:lnTo>
                    <a:pt x="15" y="86"/>
                  </a:lnTo>
                  <a:lnTo>
                    <a:pt x="15" y="90"/>
                  </a:lnTo>
                  <a:lnTo>
                    <a:pt x="13" y="94"/>
                  </a:lnTo>
                  <a:lnTo>
                    <a:pt x="11" y="98"/>
                  </a:lnTo>
                  <a:lnTo>
                    <a:pt x="9" y="101"/>
                  </a:lnTo>
                  <a:lnTo>
                    <a:pt x="7" y="105"/>
                  </a:lnTo>
                  <a:lnTo>
                    <a:pt x="4" y="109"/>
                  </a:lnTo>
                  <a:lnTo>
                    <a:pt x="3" y="110"/>
                  </a:lnTo>
                  <a:lnTo>
                    <a:pt x="2" y="111"/>
                  </a:lnTo>
                  <a:lnTo>
                    <a:pt x="2" y="113"/>
                  </a:lnTo>
                  <a:lnTo>
                    <a:pt x="2" y="114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0" y="118"/>
                  </a:lnTo>
                  <a:lnTo>
                    <a:pt x="0" y="119"/>
                  </a:lnTo>
                  <a:lnTo>
                    <a:pt x="0" y="120"/>
                  </a:lnTo>
                  <a:lnTo>
                    <a:pt x="0" y="122"/>
                  </a:lnTo>
                  <a:lnTo>
                    <a:pt x="0" y="123"/>
                  </a:lnTo>
                  <a:lnTo>
                    <a:pt x="2" y="124"/>
                  </a:lnTo>
                  <a:lnTo>
                    <a:pt x="2" y="126"/>
                  </a:lnTo>
                  <a:lnTo>
                    <a:pt x="3" y="127"/>
                  </a:lnTo>
                  <a:lnTo>
                    <a:pt x="3" y="128"/>
                  </a:lnTo>
                  <a:lnTo>
                    <a:pt x="4" y="128"/>
                  </a:lnTo>
                  <a:lnTo>
                    <a:pt x="4" y="130"/>
                  </a:lnTo>
                  <a:lnTo>
                    <a:pt x="5" y="131"/>
                  </a:lnTo>
                  <a:lnTo>
                    <a:pt x="7" y="132"/>
                  </a:lnTo>
                  <a:lnTo>
                    <a:pt x="8" y="134"/>
                  </a:lnTo>
                  <a:lnTo>
                    <a:pt x="9" y="134"/>
                  </a:lnTo>
                  <a:lnTo>
                    <a:pt x="11" y="134"/>
                  </a:lnTo>
                  <a:lnTo>
                    <a:pt x="11" y="135"/>
                  </a:lnTo>
                  <a:lnTo>
                    <a:pt x="12" y="135"/>
                  </a:lnTo>
                  <a:lnTo>
                    <a:pt x="13" y="135"/>
                  </a:lnTo>
                  <a:lnTo>
                    <a:pt x="15" y="135"/>
                  </a:lnTo>
                  <a:lnTo>
                    <a:pt x="15" y="136"/>
                  </a:lnTo>
                  <a:lnTo>
                    <a:pt x="16" y="136"/>
                  </a:lnTo>
                  <a:lnTo>
                    <a:pt x="17" y="136"/>
                  </a:lnTo>
                  <a:lnTo>
                    <a:pt x="18" y="136"/>
                  </a:lnTo>
                  <a:lnTo>
                    <a:pt x="20" y="136"/>
                  </a:lnTo>
                  <a:lnTo>
                    <a:pt x="21" y="135"/>
                  </a:lnTo>
                  <a:lnTo>
                    <a:pt x="22" y="135"/>
                  </a:lnTo>
                  <a:lnTo>
                    <a:pt x="24" y="135"/>
                  </a:lnTo>
                  <a:lnTo>
                    <a:pt x="24" y="134"/>
                  </a:lnTo>
                  <a:lnTo>
                    <a:pt x="25" y="134"/>
                  </a:lnTo>
                  <a:lnTo>
                    <a:pt x="26" y="134"/>
                  </a:lnTo>
                  <a:lnTo>
                    <a:pt x="26" y="132"/>
                  </a:lnTo>
                  <a:lnTo>
                    <a:pt x="28" y="132"/>
                  </a:lnTo>
                  <a:lnTo>
                    <a:pt x="29" y="131"/>
                  </a:lnTo>
                  <a:lnTo>
                    <a:pt x="30" y="130"/>
                  </a:lnTo>
                  <a:lnTo>
                    <a:pt x="34" y="124"/>
                  </a:lnTo>
                  <a:lnTo>
                    <a:pt x="38" y="119"/>
                  </a:lnTo>
                  <a:lnTo>
                    <a:pt x="41" y="114"/>
                  </a:lnTo>
                  <a:lnTo>
                    <a:pt x="43" y="107"/>
                  </a:lnTo>
                  <a:lnTo>
                    <a:pt x="46" y="102"/>
                  </a:lnTo>
                  <a:lnTo>
                    <a:pt x="47" y="97"/>
                  </a:lnTo>
                  <a:lnTo>
                    <a:pt x="48" y="92"/>
                  </a:lnTo>
                  <a:lnTo>
                    <a:pt x="50" y="86"/>
                  </a:lnTo>
                  <a:lnTo>
                    <a:pt x="50" y="81"/>
                  </a:lnTo>
                  <a:lnTo>
                    <a:pt x="51" y="76"/>
                  </a:lnTo>
                  <a:lnTo>
                    <a:pt x="51" y="71"/>
                  </a:lnTo>
                  <a:lnTo>
                    <a:pt x="51" y="66"/>
                  </a:lnTo>
                  <a:lnTo>
                    <a:pt x="50" y="62"/>
                  </a:lnTo>
                  <a:lnTo>
                    <a:pt x="50" y="56"/>
                  </a:lnTo>
                  <a:lnTo>
                    <a:pt x="48" y="51"/>
                  </a:lnTo>
                  <a:lnTo>
                    <a:pt x="48" y="47"/>
                  </a:lnTo>
                  <a:lnTo>
                    <a:pt x="47" y="43"/>
                  </a:lnTo>
                  <a:lnTo>
                    <a:pt x="46" y="38"/>
                  </a:lnTo>
                  <a:lnTo>
                    <a:pt x="45" y="34"/>
                  </a:lnTo>
                  <a:lnTo>
                    <a:pt x="43" y="32"/>
                  </a:lnTo>
                  <a:lnTo>
                    <a:pt x="42" y="28"/>
                  </a:lnTo>
                  <a:lnTo>
                    <a:pt x="41" y="24"/>
                  </a:lnTo>
                  <a:lnTo>
                    <a:pt x="39" y="21"/>
                  </a:lnTo>
                  <a:lnTo>
                    <a:pt x="37" y="18"/>
                  </a:lnTo>
                  <a:lnTo>
                    <a:pt x="35" y="16"/>
                  </a:lnTo>
                  <a:lnTo>
                    <a:pt x="35" y="13"/>
                  </a:lnTo>
                  <a:lnTo>
                    <a:pt x="34" y="12"/>
                  </a:lnTo>
                  <a:lnTo>
                    <a:pt x="33" y="11"/>
                  </a:lnTo>
                  <a:lnTo>
                    <a:pt x="32" y="8"/>
                  </a:lnTo>
                  <a:lnTo>
                    <a:pt x="30" y="7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9" y="4"/>
                  </a:lnTo>
                  <a:lnTo>
                    <a:pt x="28" y="4"/>
                  </a:lnTo>
                  <a:lnTo>
                    <a:pt x="28" y="3"/>
                  </a:lnTo>
                  <a:lnTo>
                    <a:pt x="26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9" y="1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7270078" y="4538663"/>
              <a:ext cx="54647" cy="150027"/>
            </a:xfrm>
            <a:custGeom>
              <a:avLst/>
              <a:gdLst>
                <a:gd name="T0" fmla="*/ 2147483647 w 66"/>
                <a:gd name="T1" fmla="*/ 2147483647 h 188"/>
                <a:gd name="T2" fmla="*/ 2147483647 w 66"/>
                <a:gd name="T3" fmla="*/ 2147483647 h 188"/>
                <a:gd name="T4" fmla="*/ 2147483647 w 66"/>
                <a:gd name="T5" fmla="*/ 2147483647 h 188"/>
                <a:gd name="T6" fmla="*/ 2147483647 w 66"/>
                <a:gd name="T7" fmla="*/ 2147483647 h 188"/>
                <a:gd name="T8" fmla="*/ 2147483647 w 66"/>
                <a:gd name="T9" fmla="*/ 2147483647 h 188"/>
                <a:gd name="T10" fmla="*/ 2147483647 w 66"/>
                <a:gd name="T11" fmla="*/ 2147483647 h 188"/>
                <a:gd name="T12" fmla="*/ 2147483647 w 66"/>
                <a:gd name="T13" fmla="*/ 2147483647 h 188"/>
                <a:gd name="T14" fmla="*/ 2147483647 w 66"/>
                <a:gd name="T15" fmla="*/ 2147483647 h 188"/>
                <a:gd name="T16" fmla="*/ 2147483647 w 66"/>
                <a:gd name="T17" fmla="*/ 2147483647 h 188"/>
                <a:gd name="T18" fmla="*/ 2147483647 w 66"/>
                <a:gd name="T19" fmla="*/ 2147483647 h 188"/>
                <a:gd name="T20" fmla="*/ 2147483647 w 66"/>
                <a:gd name="T21" fmla="*/ 2147483647 h 188"/>
                <a:gd name="T22" fmla="*/ 2147483647 w 66"/>
                <a:gd name="T23" fmla="*/ 2147483647 h 188"/>
                <a:gd name="T24" fmla="*/ 2147483647 w 66"/>
                <a:gd name="T25" fmla="*/ 2147483647 h 188"/>
                <a:gd name="T26" fmla="*/ 2147483647 w 66"/>
                <a:gd name="T27" fmla="*/ 2147483647 h 188"/>
                <a:gd name="T28" fmla="*/ 2147483647 w 66"/>
                <a:gd name="T29" fmla="*/ 2147483647 h 188"/>
                <a:gd name="T30" fmla="*/ 2147483647 w 66"/>
                <a:gd name="T31" fmla="*/ 2147483647 h 188"/>
                <a:gd name="T32" fmla="*/ 2147483647 w 66"/>
                <a:gd name="T33" fmla="*/ 2147483647 h 188"/>
                <a:gd name="T34" fmla="*/ 2147483647 w 66"/>
                <a:gd name="T35" fmla="*/ 2147483647 h 188"/>
                <a:gd name="T36" fmla="*/ 2147483647 w 66"/>
                <a:gd name="T37" fmla="*/ 2147483647 h 188"/>
                <a:gd name="T38" fmla="*/ 2147483647 w 66"/>
                <a:gd name="T39" fmla="*/ 2147483647 h 188"/>
                <a:gd name="T40" fmla="*/ 2147483647 w 66"/>
                <a:gd name="T41" fmla="*/ 2147483647 h 188"/>
                <a:gd name="T42" fmla="*/ 2147483647 w 66"/>
                <a:gd name="T43" fmla="*/ 2147483647 h 188"/>
                <a:gd name="T44" fmla="*/ 2147483647 w 66"/>
                <a:gd name="T45" fmla="*/ 2147483647 h 188"/>
                <a:gd name="T46" fmla="*/ 2147483647 w 66"/>
                <a:gd name="T47" fmla="*/ 2147483647 h 188"/>
                <a:gd name="T48" fmla="*/ 2147483647 w 66"/>
                <a:gd name="T49" fmla="*/ 2147483647 h 188"/>
                <a:gd name="T50" fmla="*/ 0 w 66"/>
                <a:gd name="T51" fmla="*/ 2147483647 h 188"/>
                <a:gd name="T52" fmla="*/ 0 w 66"/>
                <a:gd name="T53" fmla="*/ 2147483647 h 188"/>
                <a:gd name="T54" fmla="*/ 0 w 66"/>
                <a:gd name="T55" fmla="*/ 2147483647 h 188"/>
                <a:gd name="T56" fmla="*/ 2147483647 w 66"/>
                <a:gd name="T57" fmla="*/ 2147483647 h 188"/>
                <a:gd name="T58" fmla="*/ 2147483647 w 66"/>
                <a:gd name="T59" fmla="*/ 2147483647 h 188"/>
                <a:gd name="T60" fmla="*/ 2147483647 w 66"/>
                <a:gd name="T61" fmla="*/ 2147483647 h 188"/>
                <a:gd name="T62" fmla="*/ 2147483647 w 66"/>
                <a:gd name="T63" fmla="*/ 2147483647 h 188"/>
                <a:gd name="T64" fmla="*/ 2147483647 w 66"/>
                <a:gd name="T65" fmla="*/ 2147483647 h 188"/>
                <a:gd name="T66" fmla="*/ 2147483647 w 66"/>
                <a:gd name="T67" fmla="*/ 2147483647 h 188"/>
                <a:gd name="T68" fmla="*/ 2147483647 w 66"/>
                <a:gd name="T69" fmla="*/ 2147483647 h 188"/>
                <a:gd name="T70" fmla="*/ 2147483647 w 66"/>
                <a:gd name="T71" fmla="*/ 2147483647 h 188"/>
                <a:gd name="T72" fmla="*/ 2147483647 w 66"/>
                <a:gd name="T73" fmla="*/ 2147483647 h 188"/>
                <a:gd name="T74" fmla="*/ 2147483647 w 66"/>
                <a:gd name="T75" fmla="*/ 2147483647 h 188"/>
                <a:gd name="T76" fmla="*/ 2147483647 w 66"/>
                <a:gd name="T77" fmla="*/ 2147483647 h 188"/>
                <a:gd name="T78" fmla="*/ 2147483647 w 66"/>
                <a:gd name="T79" fmla="*/ 2147483647 h 188"/>
                <a:gd name="T80" fmla="*/ 2147483647 w 66"/>
                <a:gd name="T81" fmla="*/ 2147483647 h 188"/>
                <a:gd name="T82" fmla="*/ 2147483647 w 66"/>
                <a:gd name="T83" fmla="*/ 2147483647 h 188"/>
                <a:gd name="T84" fmla="*/ 2147483647 w 66"/>
                <a:gd name="T85" fmla="*/ 2147483647 h 188"/>
                <a:gd name="T86" fmla="*/ 2147483647 w 66"/>
                <a:gd name="T87" fmla="*/ 2147483647 h 188"/>
                <a:gd name="T88" fmla="*/ 2147483647 w 66"/>
                <a:gd name="T89" fmla="*/ 2147483647 h 188"/>
                <a:gd name="T90" fmla="*/ 2147483647 w 66"/>
                <a:gd name="T91" fmla="*/ 2147483647 h 188"/>
                <a:gd name="T92" fmla="*/ 2147483647 w 66"/>
                <a:gd name="T93" fmla="*/ 2147483647 h 188"/>
                <a:gd name="T94" fmla="*/ 2147483647 w 66"/>
                <a:gd name="T95" fmla="*/ 2147483647 h 188"/>
                <a:gd name="T96" fmla="*/ 2147483647 w 66"/>
                <a:gd name="T97" fmla="*/ 2147483647 h 188"/>
                <a:gd name="T98" fmla="*/ 2147483647 w 66"/>
                <a:gd name="T99" fmla="*/ 2147483647 h 188"/>
                <a:gd name="T100" fmla="*/ 2147483647 w 66"/>
                <a:gd name="T101" fmla="*/ 2147483647 h 188"/>
                <a:gd name="T102" fmla="*/ 2147483647 w 66"/>
                <a:gd name="T103" fmla="*/ 2147483647 h 188"/>
                <a:gd name="T104" fmla="*/ 2147483647 w 66"/>
                <a:gd name="T105" fmla="*/ 2147483647 h 188"/>
                <a:gd name="T106" fmla="*/ 2147483647 w 66"/>
                <a:gd name="T107" fmla="*/ 2147483647 h 188"/>
                <a:gd name="T108" fmla="*/ 2147483647 w 66"/>
                <a:gd name="T109" fmla="*/ 2147483647 h 188"/>
                <a:gd name="T110" fmla="*/ 2147483647 w 66"/>
                <a:gd name="T111" fmla="*/ 2147483647 h 188"/>
                <a:gd name="T112" fmla="*/ 2147483647 w 66"/>
                <a:gd name="T113" fmla="*/ 2147483647 h 188"/>
                <a:gd name="T114" fmla="*/ 2147483647 w 66"/>
                <a:gd name="T115" fmla="*/ 0 h 188"/>
                <a:gd name="T116" fmla="*/ 2147483647 w 66"/>
                <a:gd name="T117" fmla="*/ 0 h 188"/>
                <a:gd name="T118" fmla="*/ 2147483647 w 66"/>
                <a:gd name="T119" fmla="*/ 0 h 188"/>
                <a:gd name="T120" fmla="*/ 2147483647 w 66"/>
                <a:gd name="T121" fmla="*/ 2147483647 h 188"/>
                <a:gd name="T122" fmla="*/ 2147483647 w 66"/>
                <a:gd name="T123" fmla="*/ 2147483647 h 188"/>
                <a:gd name="T124" fmla="*/ 2147483647 w 66"/>
                <a:gd name="T125" fmla="*/ 2147483647 h 1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6"/>
                <a:gd name="T190" fmla="*/ 0 h 188"/>
                <a:gd name="T191" fmla="*/ 66 w 66"/>
                <a:gd name="T192" fmla="*/ 188 h 1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6" h="188">
                  <a:moveTo>
                    <a:pt x="12" y="4"/>
                  </a:moveTo>
                  <a:lnTo>
                    <a:pt x="12" y="4"/>
                  </a:lnTo>
                  <a:lnTo>
                    <a:pt x="10" y="4"/>
                  </a:lnTo>
                  <a:lnTo>
                    <a:pt x="9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6" y="7"/>
                  </a:lnTo>
                  <a:lnTo>
                    <a:pt x="6" y="9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6" y="25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8" y="27"/>
                  </a:lnTo>
                  <a:lnTo>
                    <a:pt x="9" y="28"/>
                  </a:lnTo>
                  <a:lnTo>
                    <a:pt x="10" y="31"/>
                  </a:lnTo>
                  <a:lnTo>
                    <a:pt x="12" y="32"/>
                  </a:lnTo>
                  <a:lnTo>
                    <a:pt x="13" y="35"/>
                  </a:lnTo>
                  <a:lnTo>
                    <a:pt x="15" y="38"/>
                  </a:lnTo>
                  <a:lnTo>
                    <a:pt x="17" y="40"/>
                  </a:lnTo>
                  <a:lnTo>
                    <a:pt x="18" y="44"/>
                  </a:lnTo>
                  <a:lnTo>
                    <a:pt x="19" y="48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5" y="60"/>
                  </a:lnTo>
                  <a:lnTo>
                    <a:pt x="26" y="64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30" y="78"/>
                  </a:lnTo>
                  <a:lnTo>
                    <a:pt x="31" y="83"/>
                  </a:lnTo>
                  <a:lnTo>
                    <a:pt x="32" y="89"/>
                  </a:lnTo>
                  <a:lnTo>
                    <a:pt x="32" y="94"/>
                  </a:lnTo>
                  <a:lnTo>
                    <a:pt x="32" y="99"/>
                  </a:lnTo>
                  <a:lnTo>
                    <a:pt x="32" y="104"/>
                  </a:lnTo>
                  <a:lnTo>
                    <a:pt x="31" y="110"/>
                  </a:lnTo>
                  <a:lnTo>
                    <a:pt x="31" y="115"/>
                  </a:lnTo>
                  <a:lnTo>
                    <a:pt x="29" y="121"/>
                  </a:lnTo>
                  <a:lnTo>
                    <a:pt x="27" y="127"/>
                  </a:lnTo>
                  <a:lnTo>
                    <a:pt x="25" y="132"/>
                  </a:lnTo>
                  <a:lnTo>
                    <a:pt x="22" y="137"/>
                  </a:lnTo>
                  <a:lnTo>
                    <a:pt x="19" y="142"/>
                  </a:lnTo>
                  <a:lnTo>
                    <a:pt x="15" y="147"/>
                  </a:lnTo>
                  <a:lnTo>
                    <a:pt x="10" y="153"/>
                  </a:lnTo>
                  <a:lnTo>
                    <a:pt x="5" y="158"/>
                  </a:lnTo>
                  <a:lnTo>
                    <a:pt x="5" y="159"/>
                  </a:lnTo>
                  <a:lnTo>
                    <a:pt x="4" y="159"/>
                  </a:lnTo>
                  <a:lnTo>
                    <a:pt x="4" y="161"/>
                  </a:lnTo>
                  <a:lnTo>
                    <a:pt x="2" y="161"/>
                  </a:lnTo>
                  <a:lnTo>
                    <a:pt x="2" y="162"/>
                  </a:lnTo>
                  <a:lnTo>
                    <a:pt x="1" y="163"/>
                  </a:lnTo>
                  <a:lnTo>
                    <a:pt x="1" y="164"/>
                  </a:lnTo>
                  <a:lnTo>
                    <a:pt x="1" y="166"/>
                  </a:lnTo>
                  <a:lnTo>
                    <a:pt x="0" y="167"/>
                  </a:lnTo>
                  <a:lnTo>
                    <a:pt x="0" y="168"/>
                  </a:lnTo>
                  <a:lnTo>
                    <a:pt x="0" y="170"/>
                  </a:lnTo>
                  <a:lnTo>
                    <a:pt x="0" y="171"/>
                  </a:lnTo>
                  <a:lnTo>
                    <a:pt x="0" y="172"/>
                  </a:lnTo>
                  <a:lnTo>
                    <a:pt x="0" y="174"/>
                  </a:lnTo>
                  <a:lnTo>
                    <a:pt x="1" y="175"/>
                  </a:lnTo>
                  <a:lnTo>
                    <a:pt x="1" y="176"/>
                  </a:lnTo>
                  <a:lnTo>
                    <a:pt x="1" y="178"/>
                  </a:lnTo>
                  <a:lnTo>
                    <a:pt x="2" y="179"/>
                  </a:lnTo>
                  <a:lnTo>
                    <a:pt x="2" y="180"/>
                  </a:lnTo>
                  <a:lnTo>
                    <a:pt x="4" y="181"/>
                  </a:lnTo>
                  <a:lnTo>
                    <a:pt x="5" y="183"/>
                  </a:lnTo>
                  <a:lnTo>
                    <a:pt x="6" y="184"/>
                  </a:lnTo>
                  <a:lnTo>
                    <a:pt x="8" y="184"/>
                  </a:lnTo>
                  <a:lnTo>
                    <a:pt x="8" y="185"/>
                  </a:lnTo>
                  <a:lnTo>
                    <a:pt x="9" y="185"/>
                  </a:lnTo>
                  <a:lnTo>
                    <a:pt x="10" y="187"/>
                  </a:lnTo>
                  <a:lnTo>
                    <a:pt x="12" y="187"/>
                  </a:lnTo>
                  <a:lnTo>
                    <a:pt x="13" y="187"/>
                  </a:lnTo>
                  <a:lnTo>
                    <a:pt x="14" y="188"/>
                  </a:lnTo>
                  <a:lnTo>
                    <a:pt x="15" y="188"/>
                  </a:lnTo>
                  <a:lnTo>
                    <a:pt x="17" y="188"/>
                  </a:lnTo>
                  <a:lnTo>
                    <a:pt x="18" y="188"/>
                  </a:lnTo>
                  <a:lnTo>
                    <a:pt x="19" y="188"/>
                  </a:lnTo>
                  <a:lnTo>
                    <a:pt x="21" y="187"/>
                  </a:lnTo>
                  <a:lnTo>
                    <a:pt x="22" y="187"/>
                  </a:lnTo>
                  <a:lnTo>
                    <a:pt x="23" y="187"/>
                  </a:lnTo>
                  <a:lnTo>
                    <a:pt x="25" y="185"/>
                  </a:lnTo>
                  <a:lnTo>
                    <a:pt x="26" y="185"/>
                  </a:lnTo>
                  <a:lnTo>
                    <a:pt x="26" y="184"/>
                  </a:lnTo>
                  <a:lnTo>
                    <a:pt x="27" y="184"/>
                  </a:lnTo>
                  <a:lnTo>
                    <a:pt x="29" y="183"/>
                  </a:lnTo>
                  <a:lnTo>
                    <a:pt x="35" y="176"/>
                  </a:lnTo>
                  <a:lnTo>
                    <a:pt x="42" y="168"/>
                  </a:lnTo>
                  <a:lnTo>
                    <a:pt x="47" y="162"/>
                  </a:lnTo>
                  <a:lnTo>
                    <a:pt x="52" y="154"/>
                  </a:lnTo>
                  <a:lnTo>
                    <a:pt x="56" y="146"/>
                  </a:lnTo>
                  <a:lnTo>
                    <a:pt x="59" y="138"/>
                  </a:lnTo>
                  <a:lnTo>
                    <a:pt x="61" y="132"/>
                  </a:lnTo>
                  <a:lnTo>
                    <a:pt x="64" y="124"/>
                  </a:lnTo>
                  <a:lnTo>
                    <a:pt x="65" y="116"/>
                  </a:lnTo>
                  <a:lnTo>
                    <a:pt x="65" y="110"/>
                  </a:lnTo>
                  <a:lnTo>
                    <a:pt x="66" y="102"/>
                  </a:lnTo>
                  <a:lnTo>
                    <a:pt x="65" y="94"/>
                  </a:lnTo>
                  <a:lnTo>
                    <a:pt x="65" y="87"/>
                  </a:lnTo>
                  <a:lnTo>
                    <a:pt x="64" y="81"/>
                  </a:lnTo>
                  <a:lnTo>
                    <a:pt x="64" y="73"/>
                  </a:lnTo>
                  <a:lnTo>
                    <a:pt x="61" y="66"/>
                  </a:lnTo>
                  <a:lnTo>
                    <a:pt x="60" y="61"/>
                  </a:lnTo>
                  <a:lnTo>
                    <a:pt x="59" y="55"/>
                  </a:lnTo>
                  <a:lnTo>
                    <a:pt x="56" y="48"/>
                  </a:lnTo>
                  <a:lnTo>
                    <a:pt x="55" y="43"/>
                  </a:lnTo>
                  <a:lnTo>
                    <a:pt x="52" y="38"/>
                  </a:lnTo>
                  <a:lnTo>
                    <a:pt x="49" y="32"/>
                  </a:lnTo>
                  <a:lnTo>
                    <a:pt x="48" y="28"/>
                  </a:lnTo>
                  <a:lnTo>
                    <a:pt x="45" y="25"/>
                  </a:lnTo>
                  <a:lnTo>
                    <a:pt x="43" y="21"/>
                  </a:lnTo>
                  <a:lnTo>
                    <a:pt x="42" y="17"/>
                  </a:lnTo>
                  <a:lnTo>
                    <a:pt x="39" y="14"/>
                  </a:lnTo>
                  <a:lnTo>
                    <a:pt x="38" y="11"/>
                  </a:lnTo>
                  <a:lnTo>
                    <a:pt x="35" y="7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32" y="4"/>
                  </a:lnTo>
                  <a:lnTo>
                    <a:pt x="31" y="4"/>
                  </a:lnTo>
                  <a:lnTo>
                    <a:pt x="31" y="2"/>
                  </a:lnTo>
                  <a:lnTo>
                    <a:pt x="30" y="2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7134979" y="4586672"/>
              <a:ext cx="162423" cy="498091"/>
            </a:xfrm>
            <a:custGeom>
              <a:avLst/>
              <a:gdLst>
                <a:gd name="T0" fmla="*/ 2147483647 w 206"/>
                <a:gd name="T1" fmla="*/ 2147483647 h 629"/>
                <a:gd name="T2" fmla="*/ 2147483647 w 206"/>
                <a:gd name="T3" fmla="*/ 2147483647 h 629"/>
                <a:gd name="T4" fmla="*/ 2147483647 w 206"/>
                <a:gd name="T5" fmla="*/ 2147483647 h 629"/>
                <a:gd name="T6" fmla="*/ 2147483647 w 206"/>
                <a:gd name="T7" fmla="*/ 2147483647 h 629"/>
                <a:gd name="T8" fmla="*/ 2147483647 w 206"/>
                <a:gd name="T9" fmla="*/ 2147483647 h 629"/>
                <a:gd name="T10" fmla="*/ 2147483647 w 206"/>
                <a:gd name="T11" fmla="*/ 2147483647 h 629"/>
                <a:gd name="T12" fmla="*/ 2147483647 w 206"/>
                <a:gd name="T13" fmla="*/ 2147483647 h 629"/>
                <a:gd name="T14" fmla="*/ 2147483647 w 206"/>
                <a:gd name="T15" fmla="*/ 2147483647 h 629"/>
                <a:gd name="T16" fmla="*/ 2147483647 w 206"/>
                <a:gd name="T17" fmla="*/ 2147483647 h 629"/>
                <a:gd name="T18" fmla="*/ 2147483647 w 206"/>
                <a:gd name="T19" fmla="*/ 2147483647 h 629"/>
                <a:gd name="T20" fmla="*/ 2147483647 w 206"/>
                <a:gd name="T21" fmla="*/ 2147483647 h 629"/>
                <a:gd name="T22" fmla="*/ 2147483647 w 206"/>
                <a:gd name="T23" fmla="*/ 2147483647 h 629"/>
                <a:gd name="T24" fmla="*/ 2147483647 w 206"/>
                <a:gd name="T25" fmla="*/ 2147483647 h 629"/>
                <a:gd name="T26" fmla="*/ 2147483647 w 206"/>
                <a:gd name="T27" fmla="*/ 2147483647 h 629"/>
                <a:gd name="T28" fmla="*/ 2147483647 w 206"/>
                <a:gd name="T29" fmla="*/ 2147483647 h 629"/>
                <a:gd name="T30" fmla="*/ 2147483647 w 206"/>
                <a:gd name="T31" fmla="*/ 2147483647 h 629"/>
                <a:gd name="T32" fmla="*/ 0 w 206"/>
                <a:gd name="T33" fmla="*/ 2147483647 h 629"/>
                <a:gd name="T34" fmla="*/ 0 w 206"/>
                <a:gd name="T35" fmla="*/ 2147483647 h 629"/>
                <a:gd name="T36" fmla="*/ 2147483647 w 206"/>
                <a:gd name="T37" fmla="*/ 2147483647 h 629"/>
                <a:gd name="T38" fmla="*/ 2147483647 w 206"/>
                <a:gd name="T39" fmla="*/ 2147483647 h 629"/>
                <a:gd name="T40" fmla="*/ 2147483647 w 206"/>
                <a:gd name="T41" fmla="*/ 2147483647 h 629"/>
                <a:gd name="T42" fmla="*/ 2147483647 w 206"/>
                <a:gd name="T43" fmla="*/ 2147483647 h 629"/>
                <a:gd name="T44" fmla="*/ 2147483647 w 206"/>
                <a:gd name="T45" fmla="*/ 2147483647 h 629"/>
                <a:gd name="T46" fmla="*/ 2147483647 w 206"/>
                <a:gd name="T47" fmla="*/ 2147483647 h 629"/>
                <a:gd name="T48" fmla="*/ 2147483647 w 206"/>
                <a:gd name="T49" fmla="*/ 2147483647 h 629"/>
                <a:gd name="T50" fmla="*/ 2147483647 w 206"/>
                <a:gd name="T51" fmla="*/ 2147483647 h 629"/>
                <a:gd name="T52" fmla="*/ 2147483647 w 206"/>
                <a:gd name="T53" fmla="*/ 2147483647 h 629"/>
                <a:gd name="T54" fmla="*/ 2147483647 w 206"/>
                <a:gd name="T55" fmla="*/ 2147483647 h 629"/>
                <a:gd name="T56" fmla="*/ 2147483647 w 206"/>
                <a:gd name="T57" fmla="*/ 2147483647 h 629"/>
                <a:gd name="T58" fmla="*/ 2147483647 w 206"/>
                <a:gd name="T59" fmla="*/ 2147483647 h 629"/>
                <a:gd name="T60" fmla="*/ 2147483647 w 206"/>
                <a:gd name="T61" fmla="*/ 2147483647 h 629"/>
                <a:gd name="T62" fmla="*/ 2147483647 w 206"/>
                <a:gd name="T63" fmla="*/ 2147483647 h 629"/>
                <a:gd name="T64" fmla="*/ 2147483647 w 206"/>
                <a:gd name="T65" fmla="*/ 2147483647 h 629"/>
                <a:gd name="T66" fmla="*/ 2147483647 w 206"/>
                <a:gd name="T67" fmla="*/ 2147483647 h 629"/>
                <a:gd name="T68" fmla="*/ 2147483647 w 206"/>
                <a:gd name="T69" fmla="*/ 2147483647 h 629"/>
                <a:gd name="T70" fmla="*/ 2147483647 w 206"/>
                <a:gd name="T71" fmla="*/ 2147483647 h 629"/>
                <a:gd name="T72" fmla="*/ 2147483647 w 206"/>
                <a:gd name="T73" fmla="*/ 2147483647 h 629"/>
                <a:gd name="T74" fmla="*/ 2147483647 w 206"/>
                <a:gd name="T75" fmla="*/ 2147483647 h 629"/>
                <a:gd name="T76" fmla="*/ 2147483647 w 206"/>
                <a:gd name="T77" fmla="*/ 2147483647 h 629"/>
                <a:gd name="T78" fmla="*/ 2147483647 w 206"/>
                <a:gd name="T79" fmla="*/ 2147483647 h 629"/>
                <a:gd name="T80" fmla="*/ 2147483647 w 206"/>
                <a:gd name="T81" fmla="*/ 2147483647 h 629"/>
                <a:gd name="T82" fmla="*/ 2147483647 w 206"/>
                <a:gd name="T83" fmla="*/ 2147483647 h 629"/>
                <a:gd name="T84" fmla="*/ 2147483647 w 206"/>
                <a:gd name="T85" fmla="*/ 2147483647 h 629"/>
                <a:gd name="T86" fmla="*/ 2147483647 w 206"/>
                <a:gd name="T87" fmla="*/ 2147483647 h 629"/>
                <a:gd name="T88" fmla="*/ 2147483647 w 206"/>
                <a:gd name="T89" fmla="*/ 2147483647 h 629"/>
                <a:gd name="T90" fmla="*/ 2147483647 w 206"/>
                <a:gd name="T91" fmla="*/ 2147483647 h 629"/>
                <a:gd name="T92" fmla="*/ 2147483647 w 206"/>
                <a:gd name="T93" fmla="*/ 2147483647 h 629"/>
                <a:gd name="T94" fmla="*/ 2147483647 w 206"/>
                <a:gd name="T95" fmla="*/ 2147483647 h 629"/>
                <a:gd name="T96" fmla="*/ 2147483647 w 206"/>
                <a:gd name="T97" fmla="*/ 2147483647 h 629"/>
                <a:gd name="T98" fmla="*/ 2147483647 w 206"/>
                <a:gd name="T99" fmla="*/ 2147483647 h 629"/>
                <a:gd name="T100" fmla="*/ 2147483647 w 206"/>
                <a:gd name="T101" fmla="*/ 2147483647 h 629"/>
                <a:gd name="T102" fmla="*/ 2147483647 w 206"/>
                <a:gd name="T103" fmla="*/ 2147483647 h 629"/>
                <a:gd name="T104" fmla="*/ 2147483647 w 206"/>
                <a:gd name="T105" fmla="*/ 2147483647 h 629"/>
                <a:gd name="T106" fmla="*/ 2147483647 w 206"/>
                <a:gd name="T107" fmla="*/ 2147483647 h 629"/>
                <a:gd name="T108" fmla="*/ 2147483647 w 206"/>
                <a:gd name="T109" fmla="*/ 2147483647 h 629"/>
                <a:gd name="T110" fmla="*/ 2147483647 w 206"/>
                <a:gd name="T111" fmla="*/ 0 h 62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06"/>
                <a:gd name="T169" fmla="*/ 0 h 629"/>
                <a:gd name="T170" fmla="*/ 206 w 206"/>
                <a:gd name="T171" fmla="*/ 629 h 62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06" h="629">
                  <a:moveTo>
                    <a:pt x="99" y="0"/>
                  </a:moveTo>
                  <a:lnTo>
                    <a:pt x="99" y="0"/>
                  </a:lnTo>
                  <a:lnTo>
                    <a:pt x="98" y="0"/>
                  </a:lnTo>
                  <a:lnTo>
                    <a:pt x="97" y="1"/>
                  </a:lnTo>
                  <a:lnTo>
                    <a:pt x="96" y="1"/>
                  </a:lnTo>
                  <a:lnTo>
                    <a:pt x="94" y="1"/>
                  </a:lnTo>
                  <a:lnTo>
                    <a:pt x="93" y="2"/>
                  </a:lnTo>
                  <a:lnTo>
                    <a:pt x="92" y="2"/>
                  </a:lnTo>
                  <a:lnTo>
                    <a:pt x="90" y="2"/>
                  </a:lnTo>
                  <a:lnTo>
                    <a:pt x="89" y="3"/>
                  </a:lnTo>
                  <a:lnTo>
                    <a:pt x="88" y="3"/>
                  </a:lnTo>
                  <a:lnTo>
                    <a:pt x="86" y="5"/>
                  </a:lnTo>
                  <a:lnTo>
                    <a:pt x="85" y="6"/>
                  </a:lnTo>
                  <a:lnTo>
                    <a:pt x="84" y="6"/>
                  </a:lnTo>
                  <a:lnTo>
                    <a:pt x="84" y="7"/>
                  </a:lnTo>
                  <a:lnTo>
                    <a:pt x="83" y="9"/>
                  </a:lnTo>
                  <a:lnTo>
                    <a:pt x="81" y="10"/>
                  </a:lnTo>
                  <a:lnTo>
                    <a:pt x="80" y="11"/>
                  </a:lnTo>
                  <a:lnTo>
                    <a:pt x="79" y="13"/>
                  </a:lnTo>
                  <a:lnTo>
                    <a:pt x="77" y="15"/>
                  </a:lnTo>
                  <a:lnTo>
                    <a:pt x="76" y="17"/>
                  </a:lnTo>
                  <a:lnTo>
                    <a:pt x="76" y="19"/>
                  </a:lnTo>
                  <a:lnTo>
                    <a:pt x="75" y="20"/>
                  </a:lnTo>
                  <a:lnTo>
                    <a:pt x="75" y="23"/>
                  </a:lnTo>
                  <a:lnTo>
                    <a:pt x="73" y="26"/>
                  </a:lnTo>
                  <a:lnTo>
                    <a:pt x="73" y="28"/>
                  </a:lnTo>
                  <a:lnTo>
                    <a:pt x="73" y="31"/>
                  </a:lnTo>
                  <a:lnTo>
                    <a:pt x="73" y="34"/>
                  </a:lnTo>
                  <a:lnTo>
                    <a:pt x="73" y="36"/>
                  </a:lnTo>
                  <a:lnTo>
                    <a:pt x="73" y="37"/>
                  </a:lnTo>
                  <a:lnTo>
                    <a:pt x="73" y="39"/>
                  </a:lnTo>
                  <a:lnTo>
                    <a:pt x="73" y="41"/>
                  </a:lnTo>
                  <a:lnTo>
                    <a:pt x="73" y="43"/>
                  </a:lnTo>
                  <a:lnTo>
                    <a:pt x="75" y="43"/>
                  </a:lnTo>
                  <a:lnTo>
                    <a:pt x="75" y="44"/>
                  </a:lnTo>
                  <a:lnTo>
                    <a:pt x="75" y="45"/>
                  </a:lnTo>
                  <a:lnTo>
                    <a:pt x="75" y="47"/>
                  </a:lnTo>
                  <a:lnTo>
                    <a:pt x="76" y="47"/>
                  </a:lnTo>
                  <a:lnTo>
                    <a:pt x="76" y="48"/>
                  </a:lnTo>
                  <a:lnTo>
                    <a:pt x="76" y="49"/>
                  </a:lnTo>
                  <a:lnTo>
                    <a:pt x="77" y="51"/>
                  </a:lnTo>
                  <a:lnTo>
                    <a:pt x="79" y="52"/>
                  </a:lnTo>
                  <a:lnTo>
                    <a:pt x="79" y="53"/>
                  </a:lnTo>
                  <a:lnTo>
                    <a:pt x="80" y="54"/>
                  </a:lnTo>
                  <a:lnTo>
                    <a:pt x="81" y="56"/>
                  </a:lnTo>
                  <a:lnTo>
                    <a:pt x="83" y="57"/>
                  </a:lnTo>
                  <a:lnTo>
                    <a:pt x="84" y="58"/>
                  </a:lnTo>
                  <a:lnTo>
                    <a:pt x="85" y="58"/>
                  </a:lnTo>
                  <a:lnTo>
                    <a:pt x="86" y="60"/>
                  </a:lnTo>
                  <a:lnTo>
                    <a:pt x="88" y="60"/>
                  </a:lnTo>
                  <a:lnTo>
                    <a:pt x="88" y="225"/>
                  </a:lnTo>
                  <a:lnTo>
                    <a:pt x="86" y="225"/>
                  </a:lnTo>
                  <a:lnTo>
                    <a:pt x="85" y="225"/>
                  </a:lnTo>
                  <a:lnTo>
                    <a:pt x="83" y="226"/>
                  </a:lnTo>
                  <a:lnTo>
                    <a:pt x="81" y="226"/>
                  </a:lnTo>
                  <a:lnTo>
                    <a:pt x="80" y="226"/>
                  </a:lnTo>
                  <a:lnTo>
                    <a:pt x="79" y="227"/>
                  </a:lnTo>
                  <a:lnTo>
                    <a:pt x="77" y="227"/>
                  </a:lnTo>
                  <a:lnTo>
                    <a:pt x="76" y="228"/>
                  </a:lnTo>
                  <a:lnTo>
                    <a:pt x="75" y="228"/>
                  </a:lnTo>
                  <a:lnTo>
                    <a:pt x="73" y="230"/>
                  </a:lnTo>
                  <a:lnTo>
                    <a:pt x="71" y="230"/>
                  </a:lnTo>
                  <a:lnTo>
                    <a:pt x="69" y="231"/>
                  </a:lnTo>
                  <a:lnTo>
                    <a:pt x="68" y="232"/>
                  </a:lnTo>
                  <a:lnTo>
                    <a:pt x="67" y="234"/>
                  </a:lnTo>
                  <a:lnTo>
                    <a:pt x="66" y="235"/>
                  </a:lnTo>
                  <a:lnTo>
                    <a:pt x="63" y="236"/>
                  </a:lnTo>
                  <a:lnTo>
                    <a:pt x="62" y="238"/>
                  </a:lnTo>
                  <a:lnTo>
                    <a:pt x="60" y="239"/>
                  </a:lnTo>
                  <a:lnTo>
                    <a:pt x="59" y="240"/>
                  </a:lnTo>
                  <a:lnTo>
                    <a:pt x="58" y="243"/>
                  </a:lnTo>
                  <a:lnTo>
                    <a:pt x="56" y="244"/>
                  </a:lnTo>
                  <a:lnTo>
                    <a:pt x="55" y="247"/>
                  </a:lnTo>
                  <a:lnTo>
                    <a:pt x="54" y="249"/>
                  </a:lnTo>
                  <a:lnTo>
                    <a:pt x="53" y="251"/>
                  </a:lnTo>
                  <a:lnTo>
                    <a:pt x="53" y="253"/>
                  </a:lnTo>
                  <a:lnTo>
                    <a:pt x="51" y="256"/>
                  </a:lnTo>
                  <a:lnTo>
                    <a:pt x="51" y="260"/>
                  </a:lnTo>
                  <a:lnTo>
                    <a:pt x="0" y="570"/>
                  </a:lnTo>
                  <a:lnTo>
                    <a:pt x="0" y="571"/>
                  </a:lnTo>
                  <a:lnTo>
                    <a:pt x="0" y="573"/>
                  </a:lnTo>
                  <a:lnTo>
                    <a:pt x="0" y="574"/>
                  </a:lnTo>
                  <a:lnTo>
                    <a:pt x="0" y="575"/>
                  </a:lnTo>
                  <a:lnTo>
                    <a:pt x="0" y="576"/>
                  </a:lnTo>
                  <a:lnTo>
                    <a:pt x="2" y="578"/>
                  </a:lnTo>
                  <a:lnTo>
                    <a:pt x="2" y="579"/>
                  </a:lnTo>
                  <a:lnTo>
                    <a:pt x="2" y="580"/>
                  </a:lnTo>
                  <a:lnTo>
                    <a:pt x="3" y="582"/>
                  </a:lnTo>
                  <a:lnTo>
                    <a:pt x="3" y="583"/>
                  </a:lnTo>
                  <a:lnTo>
                    <a:pt x="4" y="584"/>
                  </a:lnTo>
                  <a:lnTo>
                    <a:pt x="4" y="586"/>
                  </a:lnTo>
                  <a:lnTo>
                    <a:pt x="6" y="587"/>
                  </a:lnTo>
                  <a:lnTo>
                    <a:pt x="7" y="588"/>
                  </a:lnTo>
                  <a:lnTo>
                    <a:pt x="7" y="590"/>
                  </a:lnTo>
                  <a:lnTo>
                    <a:pt x="8" y="591"/>
                  </a:lnTo>
                  <a:lnTo>
                    <a:pt x="9" y="592"/>
                  </a:lnTo>
                  <a:lnTo>
                    <a:pt x="11" y="593"/>
                  </a:lnTo>
                  <a:lnTo>
                    <a:pt x="12" y="595"/>
                  </a:lnTo>
                  <a:lnTo>
                    <a:pt x="13" y="597"/>
                  </a:lnTo>
                  <a:lnTo>
                    <a:pt x="15" y="599"/>
                  </a:lnTo>
                  <a:lnTo>
                    <a:pt x="17" y="600"/>
                  </a:lnTo>
                  <a:lnTo>
                    <a:pt x="19" y="601"/>
                  </a:lnTo>
                  <a:lnTo>
                    <a:pt x="20" y="603"/>
                  </a:lnTo>
                  <a:lnTo>
                    <a:pt x="21" y="603"/>
                  </a:lnTo>
                  <a:lnTo>
                    <a:pt x="21" y="604"/>
                  </a:lnTo>
                  <a:lnTo>
                    <a:pt x="24" y="605"/>
                  </a:lnTo>
                  <a:lnTo>
                    <a:pt x="25" y="607"/>
                  </a:lnTo>
                  <a:lnTo>
                    <a:pt x="26" y="607"/>
                  </a:lnTo>
                  <a:lnTo>
                    <a:pt x="28" y="608"/>
                  </a:lnTo>
                  <a:lnTo>
                    <a:pt x="29" y="609"/>
                  </a:lnTo>
                  <a:lnTo>
                    <a:pt x="32" y="609"/>
                  </a:lnTo>
                  <a:lnTo>
                    <a:pt x="33" y="610"/>
                  </a:lnTo>
                  <a:lnTo>
                    <a:pt x="36" y="612"/>
                  </a:lnTo>
                  <a:lnTo>
                    <a:pt x="37" y="613"/>
                  </a:lnTo>
                  <a:lnTo>
                    <a:pt x="39" y="614"/>
                  </a:lnTo>
                  <a:lnTo>
                    <a:pt x="42" y="614"/>
                  </a:lnTo>
                  <a:lnTo>
                    <a:pt x="45" y="616"/>
                  </a:lnTo>
                  <a:lnTo>
                    <a:pt x="47" y="617"/>
                  </a:lnTo>
                  <a:lnTo>
                    <a:pt x="51" y="618"/>
                  </a:lnTo>
                  <a:lnTo>
                    <a:pt x="54" y="620"/>
                  </a:lnTo>
                  <a:lnTo>
                    <a:pt x="58" y="621"/>
                  </a:lnTo>
                  <a:lnTo>
                    <a:pt x="60" y="621"/>
                  </a:lnTo>
                  <a:lnTo>
                    <a:pt x="64" y="622"/>
                  </a:lnTo>
                  <a:lnTo>
                    <a:pt x="68" y="624"/>
                  </a:lnTo>
                  <a:lnTo>
                    <a:pt x="72" y="625"/>
                  </a:lnTo>
                  <a:lnTo>
                    <a:pt x="76" y="625"/>
                  </a:lnTo>
                  <a:lnTo>
                    <a:pt x="80" y="626"/>
                  </a:lnTo>
                  <a:lnTo>
                    <a:pt x="85" y="626"/>
                  </a:lnTo>
                  <a:lnTo>
                    <a:pt x="89" y="627"/>
                  </a:lnTo>
                  <a:lnTo>
                    <a:pt x="94" y="627"/>
                  </a:lnTo>
                  <a:lnTo>
                    <a:pt x="98" y="629"/>
                  </a:lnTo>
                  <a:lnTo>
                    <a:pt x="99" y="629"/>
                  </a:lnTo>
                  <a:lnTo>
                    <a:pt x="102" y="627"/>
                  </a:lnTo>
                  <a:lnTo>
                    <a:pt x="105" y="627"/>
                  </a:lnTo>
                  <a:lnTo>
                    <a:pt x="109" y="627"/>
                  </a:lnTo>
                  <a:lnTo>
                    <a:pt x="111" y="627"/>
                  </a:lnTo>
                  <a:lnTo>
                    <a:pt x="114" y="627"/>
                  </a:lnTo>
                  <a:lnTo>
                    <a:pt x="118" y="627"/>
                  </a:lnTo>
                  <a:lnTo>
                    <a:pt x="120" y="627"/>
                  </a:lnTo>
                  <a:lnTo>
                    <a:pt x="124" y="626"/>
                  </a:lnTo>
                  <a:lnTo>
                    <a:pt x="127" y="626"/>
                  </a:lnTo>
                  <a:lnTo>
                    <a:pt x="131" y="625"/>
                  </a:lnTo>
                  <a:lnTo>
                    <a:pt x="135" y="625"/>
                  </a:lnTo>
                  <a:lnTo>
                    <a:pt x="139" y="624"/>
                  </a:lnTo>
                  <a:lnTo>
                    <a:pt x="143" y="624"/>
                  </a:lnTo>
                  <a:lnTo>
                    <a:pt x="146" y="622"/>
                  </a:lnTo>
                  <a:lnTo>
                    <a:pt x="150" y="621"/>
                  </a:lnTo>
                  <a:lnTo>
                    <a:pt x="154" y="621"/>
                  </a:lnTo>
                  <a:lnTo>
                    <a:pt x="158" y="620"/>
                  </a:lnTo>
                  <a:lnTo>
                    <a:pt x="162" y="618"/>
                  </a:lnTo>
                  <a:lnTo>
                    <a:pt x="166" y="617"/>
                  </a:lnTo>
                  <a:lnTo>
                    <a:pt x="170" y="614"/>
                  </a:lnTo>
                  <a:lnTo>
                    <a:pt x="174" y="613"/>
                  </a:lnTo>
                  <a:lnTo>
                    <a:pt x="178" y="612"/>
                  </a:lnTo>
                  <a:lnTo>
                    <a:pt x="182" y="609"/>
                  </a:lnTo>
                  <a:lnTo>
                    <a:pt x="186" y="607"/>
                  </a:lnTo>
                  <a:lnTo>
                    <a:pt x="188" y="605"/>
                  </a:lnTo>
                  <a:lnTo>
                    <a:pt x="192" y="603"/>
                  </a:lnTo>
                  <a:lnTo>
                    <a:pt x="195" y="600"/>
                  </a:lnTo>
                  <a:lnTo>
                    <a:pt x="196" y="599"/>
                  </a:lnTo>
                  <a:lnTo>
                    <a:pt x="197" y="597"/>
                  </a:lnTo>
                  <a:lnTo>
                    <a:pt x="199" y="596"/>
                  </a:lnTo>
                  <a:lnTo>
                    <a:pt x="200" y="595"/>
                  </a:lnTo>
                  <a:lnTo>
                    <a:pt x="200" y="593"/>
                  </a:lnTo>
                  <a:lnTo>
                    <a:pt x="201" y="592"/>
                  </a:lnTo>
                  <a:lnTo>
                    <a:pt x="201" y="591"/>
                  </a:lnTo>
                  <a:lnTo>
                    <a:pt x="203" y="591"/>
                  </a:lnTo>
                  <a:lnTo>
                    <a:pt x="203" y="590"/>
                  </a:lnTo>
                  <a:lnTo>
                    <a:pt x="204" y="588"/>
                  </a:lnTo>
                  <a:lnTo>
                    <a:pt x="204" y="587"/>
                  </a:lnTo>
                  <a:lnTo>
                    <a:pt x="204" y="586"/>
                  </a:lnTo>
                  <a:lnTo>
                    <a:pt x="205" y="584"/>
                  </a:lnTo>
                  <a:lnTo>
                    <a:pt x="205" y="583"/>
                  </a:lnTo>
                  <a:lnTo>
                    <a:pt x="205" y="582"/>
                  </a:lnTo>
                  <a:lnTo>
                    <a:pt x="206" y="580"/>
                  </a:lnTo>
                  <a:lnTo>
                    <a:pt x="206" y="579"/>
                  </a:lnTo>
                  <a:lnTo>
                    <a:pt x="206" y="578"/>
                  </a:lnTo>
                  <a:lnTo>
                    <a:pt x="206" y="576"/>
                  </a:lnTo>
                  <a:lnTo>
                    <a:pt x="206" y="575"/>
                  </a:lnTo>
                  <a:lnTo>
                    <a:pt x="206" y="574"/>
                  </a:lnTo>
                  <a:lnTo>
                    <a:pt x="206" y="573"/>
                  </a:lnTo>
                  <a:lnTo>
                    <a:pt x="206" y="571"/>
                  </a:lnTo>
                  <a:lnTo>
                    <a:pt x="165" y="264"/>
                  </a:lnTo>
                  <a:lnTo>
                    <a:pt x="165" y="262"/>
                  </a:lnTo>
                  <a:lnTo>
                    <a:pt x="165" y="261"/>
                  </a:lnTo>
                  <a:lnTo>
                    <a:pt x="165" y="260"/>
                  </a:lnTo>
                  <a:lnTo>
                    <a:pt x="165" y="259"/>
                  </a:lnTo>
                  <a:lnTo>
                    <a:pt x="163" y="257"/>
                  </a:lnTo>
                  <a:lnTo>
                    <a:pt x="163" y="256"/>
                  </a:lnTo>
                  <a:lnTo>
                    <a:pt x="163" y="255"/>
                  </a:lnTo>
                  <a:lnTo>
                    <a:pt x="162" y="253"/>
                  </a:lnTo>
                  <a:lnTo>
                    <a:pt x="162" y="252"/>
                  </a:lnTo>
                  <a:lnTo>
                    <a:pt x="161" y="251"/>
                  </a:lnTo>
                  <a:lnTo>
                    <a:pt x="159" y="248"/>
                  </a:lnTo>
                  <a:lnTo>
                    <a:pt x="159" y="247"/>
                  </a:lnTo>
                  <a:lnTo>
                    <a:pt x="158" y="245"/>
                  </a:lnTo>
                  <a:lnTo>
                    <a:pt x="157" y="243"/>
                  </a:lnTo>
                  <a:lnTo>
                    <a:pt x="156" y="242"/>
                  </a:lnTo>
                  <a:lnTo>
                    <a:pt x="154" y="240"/>
                  </a:lnTo>
                  <a:lnTo>
                    <a:pt x="153" y="238"/>
                  </a:lnTo>
                  <a:lnTo>
                    <a:pt x="150" y="236"/>
                  </a:lnTo>
                  <a:lnTo>
                    <a:pt x="149" y="235"/>
                  </a:lnTo>
                  <a:lnTo>
                    <a:pt x="146" y="234"/>
                  </a:lnTo>
                  <a:lnTo>
                    <a:pt x="145" y="231"/>
                  </a:lnTo>
                  <a:lnTo>
                    <a:pt x="143" y="230"/>
                  </a:lnTo>
                  <a:lnTo>
                    <a:pt x="140" y="228"/>
                  </a:lnTo>
                  <a:lnTo>
                    <a:pt x="137" y="227"/>
                  </a:lnTo>
                  <a:lnTo>
                    <a:pt x="133" y="226"/>
                  </a:lnTo>
                  <a:lnTo>
                    <a:pt x="131" y="226"/>
                  </a:lnTo>
                  <a:lnTo>
                    <a:pt x="127" y="225"/>
                  </a:lnTo>
                  <a:lnTo>
                    <a:pt x="124" y="22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6" y="61"/>
                  </a:lnTo>
                  <a:lnTo>
                    <a:pt x="127" y="60"/>
                  </a:lnTo>
                  <a:lnTo>
                    <a:pt x="128" y="60"/>
                  </a:lnTo>
                  <a:lnTo>
                    <a:pt x="128" y="58"/>
                  </a:lnTo>
                  <a:lnTo>
                    <a:pt x="129" y="58"/>
                  </a:lnTo>
                  <a:lnTo>
                    <a:pt x="131" y="57"/>
                  </a:lnTo>
                  <a:lnTo>
                    <a:pt x="131" y="56"/>
                  </a:lnTo>
                  <a:lnTo>
                    <a:pt x="132" y="56"/>
                  </a:lnTo>
                  <a:lnTo>
                    <a:pt x="132" y="54"/>
                  </a:lnTo>
                  <a:lnTo>
                    <a:pt x="133" y="53"/>
                  </a:lnTo>
                  <a:lnTo>
                    <a:pt x="135" y="52"/>
                  </a:lnTo>
                  <a:lnTo>
                    <a:pt x="136" y="51"/>
                  </a:lnTo>
                  <a:lnTo>
                    <a:pt x="136" y="49"/>
                  </a:lnTo>
                  <a:lnTo>
                    <a:pt x="137" y="47"/>
                  </a:lnTo>
                  <a:lnTo>
                    <a:pt x="137" y="45"/>
                  </a:lnTo>
                  <a:lnTo>
                    <a:pt x="137" y="44"/>
                  </a:lnTo>
                  <a:lnTo>
                    <a:pt x="139" y="43"/>
                  </a:lnTo>
                  <a:lnTo>
                    <a:pt x="139" y="40"/>
                  </a:lnTo>
                  <a:lnTo>
                    <a:pt x="139" y="39"/>
                  </a:lnTo>
                  <a:lnTo>
                    <a:pt x="139" y="36"/>
                  </a:lnTo>
                  <a:lnTo>
                    <a:pt x="139" y="35"/>
                  </a:lnTo>
                  <a:lnTo>
                    <a:pt x="139" y="32"/>
                  </a:lnTo>
                  <a:lnTo>
                    <a:pt x="139" y="30"/>
                  </a:lnTo>
                  <a:lnTo>
                    <a:pt x="139" y="28"/>
                  </a:lnTo>
                  <a:lnTo>
                    <a:pt x="139" y="27"/>
                  </a:lnTo>
                  <a:lnTo>
                    <a:pt x="139" y="26"/>
                  </a:lnTo>
                  <a:lnTo>
                    <a:pt x="137" y="24"/>
                  </a:lnTo>
                  <a:lnTo>
                    <a:pt x="137" y="23"/>
                  </a:lnTo>
                  <a:lnTo>
                    <a:pt x="137" y="22"/>
                  </a:lnTo>
                  <a:lnTo>
                    <a:pt x="136" y="20"/>
                  </a:lnTo>
                  <a:lnTo>
                    <a:pt x="136" y="19"/>
                  </a:lnTo>
                  <a:lnTo>
                    <a:pt x="135" y="18"/>
                  </a:lnTo>
                  <a:lnTo>
                    <a:pt x="135" y="17"/>
                  </a:lnTo>
                  <a:lnTo>
                    <a:pt x="133" y="15"/>
                  </a:lnTo>
                  <a:lnTo>
                    <a:pt x="133" y="14"/>
                  </a:lnTo>
                  <a:lnTo>
                    <a:pt x="132" y="13"/>
                  </a:lnTo>
                  <a:lnTo>
                    <a:pt x="131" y="11"/>
                  </a:lnTo>
                  <a:lnTo>
                    <a:pt x="129" y="10"/>
                  </a:lnTo>
                  <a:lnTo>
                    <a:pt x="128" y="9"/>
                  </a:lnTo>
                  <a:lnTo>
                    <a:pt x="127" y="7"/>
                  </a:lnTo>
                  <a:lnTo>
                    <a:pt x="126" y="6"/>
                  </a:lnTo>
                  <a:lnTo>
                    <a:pt x="124" y="5"/>
                  </a:lnTo>
                  <a:lnTo>
                    <a:pt x="122" y="3"/>
                  </a:lnTo>
                  <a:lnTo>
                    <a:pt x="120" y="2"/>
                  </a:lnTo>
                  <a:lnTo>
                    <a:pt x="118" y="2"/>
                  </a:lnTo>
                  <a:lnTo>
                    <a:pt x="116" y="1"/>
                  </a:lnTo>
                  <a:lnTo>
                    <a:pt x="114" y="1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2" y="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8E8D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7144087" y="4790709"/>
              <a:ext cx="54647" cy="276051"/>
            </a:xfrm>
            <a:custGeom>
              <a:avLst/>
              <a:gdLst>
                <a:gd name="T0" fmla="*/ 2147483647 w 72"/>
                <a:gd name="T1" fmla="*/ 0 h 348"/>
                <a:gd name="T2" fmla="*/ 0 w 72"/>
                <a:gd name="T3" fmla="*/ 2147483647 h 348"/>
                <a:gd name="T4" fmla="*/ 0 w 72"/>
                <a:gd name="T5" fmla="*/ 2147483647 h 348"/>
                <a:gd name="T6" fmla="*/ 0 w 72"/>
                <a:gd name="T7" fmla="*/ 2147483647 h 348"/>
                <a:gd name="T8" fmla="*/ 2147483647 w 72"/>
                <a:gd name="T9" fmla="*/ 2147483647 h 348"/>
                <a:gd name="T10" fmla="*/ 2147483647 w 72"/>
                <a:gd name="T11" fmla="*/ 2147483647 h 348"/>
                <a:gd name="T12" fmla="*/ 2147483647 w 72"/>
                <a:gd name="T13" fmla="*/ 2147483647 h 348"/>
                <a:gd name="T14" fmla="*/ 2147483647 w 72"/>
                <a:gd name="T15" fmla="*/ 2147483647 h 348"/>
                <a:gd name="T16" fmla="*/ 2147483647 w 72"/>
                <a:gd name="T17" fmla="*/ 2147483647 h 348"/>
                <a:gd name="T18" fmla="*/ 2147483647 w 72"/>
                <a:gd name="T19" fmla="*/ 2147483647 h 348"/>
                <a:gd name="T20" fmla="*/ 2147483647 w 72"/>
                <a:gd name="T21" fmla="*/ 2147483647 h 348"/>
                <a:gd name="T22" fmla="*/ 2147483647 w 72"/>
                <a:gd name="T23" fmla="*/ 2147483647 h 348"/>
                <a:gd name="T24" fmla="*/ 2147483647 w 72"/>
                <a:gd name="T25" fmla="*/ 2147483647 h 348"/>
                <a:gd name="T26" fmla="*/ 2147483647 w 72"/>
                <a:gd name="T27" fmla="*/ 2147483647 h 348"/>
                <a:gd name="T28" fmla="*/ 2147483647 w 72"/>
                <a:gd name="T29" fmla="*/ 2147483647 h 348"/>
                <a:gd name="T30" fmla="*/ 2147483647 w 72"/>
                <a:gd name="T31" fmla="*/ 2147483647 h 348"/>
                <a:gd name="T32" fmla="*/ 2147483647 w 72"/>
                <a:gd name="T33" fmla="*/ 2147483647 h 348"/>
                <a:gd name="T34" fmla="*/ 2147483647 w 72"/>
                <a:gd name="T35" fmla="*/ 2147483647 h 348"/>
                <a:gd name="T36" fmla="*/ 2147483647 w 72"/>
                <a:gd name="T37" fmla="*/ 2147483647 h 348"/>
                <a:gd name="T38" fmla="*/ 2147483647 w 72"/>
                <a:gd name="T39" fmla="*/ 2147483647 h 348"/>
                <a:gd name="T40" fmla="*/ 2147483647 w 72"/>
                <a:gd name="T41" fmla="*/ 2147483647 h 348"/>
                <a:gd name="T42" fmla="*/ 2147483647 w 72"/>
                <a:gd name="T43" fmla="*/ 2147483647 h 348"/>
                <a:gd name="T44" fmla="*/ 2147483647 w 72"/>
                <a:gd name="T45" fmla="*/ 2147483647 h 348"/>
                <a:gd name="T46" fmla="*/ 2147483647 w 72"/>
                <a:gd name="T47" fmla="*/ 2147483647 h 348"/>
                <a:gd name="T48" fmla="*/ 2147483647 w 72"/>
                <a:gd name="T49" fmla="*/ 2147483647 h 348"/>
                <a:gd name="T50" fmla="*/ 2147483647 w 72"/>
                <a:gd name="T51" fmla="*/ 2147483647 h 348"/>
                <a:gd name="T52" fmla="*/ 2147483647 w 72"/>
                <a:gd name="T53" fmla="*/ 2147483647 h 348"/>
                <a:gd name="T54" fmla="*/ 2147483647 w 72"/>
                <a:gd name="T55" fmla="*/ 2147483647 h 348"/>
                <a:gd name="T56" fmla="*/ 2147483647 w 72"/>
                <a:gd name="T57" fmla="*/ 2147483647 h 348"/>
                <a:gd name="T58" fmla="*/ 2147483647 w 72"/>
                <a:gd name="T59" fmla="*/ 2147483647 h 348"/>
                <a:gd name="T60" fmla="*/ 2147483647 w 72"/>
                <a:gd name="T61" fmla="*/ 0 h 348"/>
                <a:gd name="T62" fmla="*/ 2147483647 w 72"/>
                <a:gd name="T63" fmla="*/ 0 h 3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2"/>
                <a:gd name="T97" fmla="*/ 0 h 348"/>
                <a:gd name="T98" fmla="*/ 72 w 72"/>
                <a:gd name="T99" fmla="*/ 348 h 3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2" h="348">
                  <a:moveTo>
                    <a:pt x="50" y="0"/>
                  </a:moveTo>
                  <a:lnTo>
                    <a:pt x="0" y="314"/>
                  </a:lnTo>
                  <a:lnTo>
                    <a:pt x="0" y="315"/>
                  </a:lnTo>
                  <a:lnTo>
                    <a:pt x="1" y="315"/>
                  </a:lnTo>
                  <a:lnTo>
                    <a:pt x="1" y="317"/>
                  </a:lnTo>
                  <a:lnTo>
                    <a:pt x="3" y="317"/>
                  </a:lnTo>
                  <a:lnTo>
                    <a:pt x="3" y="319"/>
                  </a:lnTo>
                  <a:lnTo>
                    <a:pt x="4" y="320"/>
                  </a:lnTo>
                  <a:lnTo>
                    <a:pt x="4" y="321"/>
                  </a:lnTo>
                  <a:lnTo>
                    <a:pt x="5" y="321"/>
                  </a:lnTo>
                  <a:lnTo>
                    <a:pt x="5" y="323"/>
                  </a:lnTo>
                  <a:lnTo>
                    <a:pt x="7" y="324"/>
                  </a:lnTo>
                  <a:lnTo>
                    <a:pt x="8" y="325"/>
                  </a:lnTo>
                  <a:lnTo>
                    <a:pt x="9" y="327"/>
                  </a:lnTo>
                  <a:lnTo>
                    <a:pt x="11" y="328"/>
                  </a:lnTo>
                  <a:lnTo>
                    <a:pt x="12" y="329"/>
                  </a:lnTo>
                  <a:lnTo>
                    <a:pt x="13" y="331"/>
                  </a:lnTo>
                  <a:lnTo>
                    <a:pt x="14" y="333"/>
                  </a:lnTo>
                  <a:lnTo>
                    <a:pt x="17" y="334"/>
                  </a:lnTo>
                  <a:lnTo>
                    <a:pt x="18" y="336"/>
                  </a:lnTo>
                  <a:lnTo>
                    <a:pt x="20" y="337"/>
                  </a:lnTo>
                  <a:lnTo>
                    <a:pt x="22" y="338"/>
                  </a:lnTo>
                  <a:lnTo>
                    <a:pt x="25" y="340"/>
                  </a:lnTo>
                  <a:lnTo>
                    <a:pt x="27" y="341"/>
                  </a:lnTo>
                  <a:lnTo>
                    <a:pt x="30" y="342"/>
                  </a:lnTo>
                  <a:lnTo>
                    <a:pt x="33" y="344"/>
                  </a:lnTo>
                  <a:lnTo>
                    <a:pt x="35" y="345"/>
                  </a:lnTo>
                  <a:lnTo>
                    <a:pt x="38" y="346"/>
                  </a:lnTo>
                  <a:lnTo>
                    <a:pt x="41" y="348"/>
                  </a:lnTo>
                  <a:lnTo>
                    <a:pt x="7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Freeform 182"/>
            <p:cNvSpPr>
              <a:spLocks/>
            </p:cNvSpPr>
            <p:nvPr/>
          </p:nvSpPr>
          <p:spPr bwMode="auto">
            <a:xfrm>
              <a:off x="7175964" y="4790709"/>
              <a:ext cx="80453" cy="282052"/>
            </a:xfrm>
            <a:custGeom>
              <a:avLst/>
              <a:gdLst>
                <a:gd name="T0" fmla="*/ 2147483647 w 101"/>
                <a:gd name="T1" fmla="*/ 0 h 354"/>
                <a:gd name="T2" fmla="*/ 0 w 101"/>
                <a:gd name="T3" fmla="*/ 2147483647 h 354"/>
                <a:gd name="T4" fmla="*/ 2147483647 w 101"/>
                <a:gd name="T5" fmla="*/ 2147483647 h 354"/>
                <a:gd name="T6" fmla="*/ 2147483647 w 101"/>
                <a:gd name="T7" fmla="*/ 2147483647 h 354"/>
                <a:gd name="T8" fmla="*/ 2147483647 w 101"/>
                <a:gd name="T9" fmla="*/ 2147483647 h 354"/>
                <a:gd name="T10" fmla="*/ 2147483647 w 101"/>
                <a:gd name="T11" fmla="*/ 2147483647 h 354"/>
                <a:gd name="T12" fmla="*/ 2147483647 w 101"/>
                <a:gd name="T13" fmla="*/ 2147483647 h 354"/>
                <a:gd name="T14" fmla="*/ 2147483647 w 101"/>
                <a:gd name="T15" fmla="*/ 2147483647 h 354"/>
                <a:gd name="T16" fmla="*/ 2147483647 w 101"/>
                <a:gd name="T17" fmla="*/ 2147483647 h 354"/>
                <a:gd name="T18" fmla="*/ 2147483647 w 101"/>
                <a:gd name="T19" fmla="*/ 2147483647 h 354"/>
                <a:gd name="T20" fmla="*/ 2147483647 w 101"/>
                <a:gd name="T21" fmla="*/ 2147483647 h 354"/>
                <a:gd name="T22" fmla="*/ 2147483647 w 101"/>
                <a:gd name="T23" fmla="*/ 2147483647 h 354"/>
                <a:gd name="T24" fmla="*/ 2147483647 w 101"/>
                <a:gd name="T25" fmla="*/ 2147483647 h 354"/>
                <a:gd name="T26" fmla="*/ 2147483647 w 101"/>
                <a:gd name="T27" fmla="*/ 2147483647 h 354"/>
                <a:gd name="T28" fmla="*/ 2147483647 w 101"/>
                <a:gd name="T29" fmla="*/ 2147483647 h 354"/>
                <a:gd name="T30" fmla="*/ 2147483647 w 101"/>
                <a:gd name="T31" fmla="*/ 2147483647 h 354"/>
                <a:gd name="T32" fmla="*/ 2147483647 w 101"/>
                <a:gd name="T33" fmla="*/ 2147483647 h 354"/>
                <a:gd name="T34" fmla="*/ 2147483647 w 101"/>
                <a:gd name="T35" fmla="*/ 2147483647 h 354"/>
                <a:gd name="T36" fmla="*/ 2147483647 w 101"/>
                <a:gd name="T37" fmla="*/ 2147483647 h 354"/>
                <a:gd name="T38" fmla="*/ 2147483647 w 101"/>
                <a:gd name="T39" fmla="*/ 2147483647 h 354"/>
                <a:gd name="T40" fmla="*/ 2147483647 w 101"/>
                <a:gd name="T41" fmla="*/ 2147483647 h 354"/>
                <a:gd name="T42" fmla="*/ 2147483647 w 101"/>
                <a:gd name="T43" fmla="*/ 2147483647 h 354"/>
                <a:gd name="T44" fmla="*/ 2147483647 w 101"/>
                <a:gd name="T45" fmla="*/ 2147483647 h 354"/>
                <a:gd name="T46" fmla="*/ 2147483647 w 101"/>
                <a:gd name="T47" fmla="*/ 2147483647 h 354"/>
                <a:gd name="T48" fmla="*/ 2147483647 w 101"/>
                <a:gd name="T49" fmla="*/ 2147483647 h 354"/>
                <a:gd name="T50" fmla="*/ 2147483647 w 101"/>
                <a:gd name="T51" fmla="*/ 2147483647 h 354"/>
                <a:gd name="T52" fmla="*/ 2147483647 w 101"/>
                <a:gd name="T53" fmla="*/ 2147483647 h 354"/>
                <a:gd name="T54" fmla="*/ 2147483647 w 101"/>
                <a:gd name="T55" fmla="*/ 2147483647 h 354"/>
                <a:gd name="T56" fmla="*/ 2147483647 w 101"/>
                <a:gd name="T57" fmla="*/ 2147483647 h 354"/>
                <a:gd name="T58" fmla="*/ 2147483647 w 101"/>
                <a:gd name="T59" fmla="*/ 2147483647 h 354"/>
                <a:gd name="T60" fmla="*/ 2147483647 w 101"/>
                <a:gd name="T61" fmla="*/ 2147483647 h 354"/>
                <a:gd name="T62" fmla="*/ 2147483647 w 101"/>
                <a:gd name="T63" fmla="*/ 2147483647 h 354"/>
                <a:gd name="T64" fmla="*/ 2147483647 w 101"/>
                <a:gd name="T65" fmla="*/ 2147483647 h 354"/>
                <a:gd name="T66" fmla="*/ 2147483647 w 101"/>
                <a:gd name="T67" fmla="*/ 2147483647 h 354"/>
                <a:gd name="T68" fmla="*/ 2147483647 w 101"/>
                <a:gd name="T69" fmla="*/ 2147483647 h 354"/>
                <a:gd name="T70" fmla="*/ 2147483647 w 101"/>
                <a:gd name="T71" fmla="*/ 2147483647 h 354"/>
                <a:gd name="T72" fmla="*/ 2147483647 w 101"/>
                <a:gd name="T73" fmla="*/ 2147483647 h 354"/>
                <a:gd name="T74" fmla="*/ 2147483647 w 101"/>
                <a:gd name="T75" fmla="*/ 2147483647 h 354"/>
                <a:gd name="T76" fmla="*/ 2147483647 w 101"/>
                <a:gd name="T77" fmla="*/ 2147483647 h 354"/>
                <a:gd name="T78" fmla="*/ 2147483647 w 101"/>
                <a:gd name="T79" fmla="*/ 2147483647 h 354"/>
                <a:gd name="T80" fmla="*/ 2147483647 w 101"/>
                <a:gd name="T81" fmla="*/ 2147483647 h 354"/>
                <a:gd name="T82" fmla="*/ 2147483647 w 101"/>
                <a:gd name="T83" fmla="*/ 2147483647 h 354"/>
                <a:gd name="T84" fmla="*/ 2147483647 w 101"/>
                <a:gd name="T85" fmla="*/ 2147483647 h 354"/>
                <a:gd name="T86" fmla="*/ 2147483647 w 101"/>
                <a:gd name="T87" fmla="*/ 2147483647 h 354"/>
                <a:gd name="T88" fmla="*/ 2147483647 w 101"/>
                <a:gd name="T89" fmla="*/ 2147483647 h 354"/>
                <a:gd name="T90" fmla="*/ 2147483647 w 101"/>
                <a:gd name="T91" fmla="*/ 2147483647 h 354"/>
                <a:gd name="T92" fmla="*/ 2147483647 w 101"/>
                <a:gd name="T93" fmla="*/ 2147483647 h 354"/>
                <a:gd name="T94" fmla="*/ 2147483647 w 101"/>
                <a:gd name="T95" fmla="*/ 2147483647 h 354"/>
                <a:gd name="T96" fmla="*/ 2147483647 w 101"/>
                <a:gd name="T97" fmla="*/ 2147483647 h 354"/>
                <a:gd name="T98" fmla="*/ 2147483647 w 101"/>
                <a:gd name="T99" fmla="*/ 2147483647 h 354"/>
                <a:gd name="T100" fmla="*/ 2147483647 w 101"/>
                <a:gd name="T101" fmla="*/ 0 h 354"/>
                <a:gd name="T102" fmla="*/ 2147483647 w 101"/>
                <a:gd name="T103" fmla="*/ 0 h 35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1"/>
                <a:gd name="T157" fmla="*/ 0 h 354"/>
                <a:gd name="T158" fmla="*/ 101 w 101"/>
                <a:gd name="T159" fmla="*/ 354 h 35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1" h="354">
                  <a:moveTo>
                    <a:pt x="31" y="0"/>
                  </a:moveTo>
                  <a:lnTo>
                    <a:pt x="0" y="348"/>
                  </a:lnTo>
                  <a:lnTo>
                    <a:pt x="1" y="348"/>
                  </a:lnTo>
                  <a:lnTo>
                    <a:pt x="3" y="348"/>
                  </a:lnTo>
                  <a:lnTo>
                    <a:pt x="5" y="349"/>
                  </a:lnTo>
                  <a:lnTo>
                    <a:pt x="6" y="349"/>
                  </a:lnTo>
                  <a:lnTo>
                    <a:pt x="7" y="349"/>
                  </a:lnTo>
                  <a:lnTo>
                    <a:pt x="9" y="350"/>
                  </a:lnTo>
                  <a:lnTo>
                    <a:pt x="11" y="350"/>
                  </a:lnTo>
                  <a:lnTo>
                    <a:pt x="13" y="350"/>
                  </a:lnTo>
                  <a:lnTo>
                    <a:pt x="14" y="351"/>
                  </a:lnTo>
                  <a:lnTo>
                    <a:pt x="15" y="351"/>
                  </a:lnTo>
                  <a:lnTo>
                    <a:pt x="18" y="351"/>
                  </a:lnTo>
                  <a:lnTo>
                    <a:pt x="19" y="351"/>
                  </a:lnTo>
                  <a:lnTo>
                    <a:pt x="22" y="353"/>
                  </a:lnTo>
                  <a:lnTo>
                    <a:pt x="23" y="353"/>
                  </a:lnTo>
                  <a:lnTo>
                    <a:pt x="24" y="353"/>
                  </a:lnTo>
                  <a:lnTo>
                    <a:pt x="27" y="353"/>
                  </a:lnTo>
                  <a:lnTo>
                    <a:pt x="28" y="353"/>
                  </a:lnTo>
                  <a:lnTo>
                    <a:pt x="31" y="354"/>
                  </a:lnTo>
                  <a:lnTo>
                    <a:pt x="33" y="354"/>
                  </a:lnTo>
                  <a:lnTo>
                    <a:pt x="35" y="354"/>
                  </a:lnTo>
                  <a:lnTo>
                    <a:pt x="37" y="354"/>
                  </a:lnTo>
                  <a:lnTo>
                    <a:pt x="39" y="354"/>
                  </a:lnTo>
                  <a:lnTo>
                    <a:pt x="41" y="354"/>
                  </a:lnTo>
                  <a:lnTo>
                    <a:pt x="44" y="354"/>
                  </a:lnTo>
                  <a:lnTo>
                    <a:pt x="46" y="354"/>
                  </a:lnTo>
                  <a:lnTo>
                    <a:pt x="48" y="354"/>
                  </a:lnTo>
                  <a:lnTo>
                    <a:pt x="50" y="354"/>
                  </a:lnTo>
                  <a:lnTo>
                    <a:pt x="53" y="354"/>
                  </a:lnTo>
                  <a:lnTo>
                    <a:pt x="56" y="354"/>
                  </a:lnTo>
                  <a:lnTo>
                    <a:pt x="58" y="354"/>
                  </a:lnTo>
                  <a:lnTo>
                    <a:pt x="61" y="354"/>
                  </a:lnTo>
                  <a:lnTo>
                    <a:pt x="63" y="354"/>
                  </a:lnTo>
                  <a:lnTo>
                    <a:pt x="65" y="354"/>
                  </a:lnTo>
                  <a:lnTo>
                    <a:pt x="66" y="354"/>
                  </a:lnTo>
                  <a:lnTo>
                    <a:pt x="69" y="354"/>
                  </a:lnTo>
                  <a:lnTo>
                    <a:pt x="70" y="354"/>
                  </a:lnTo>
                  <a:lnTo>
                    <a:pt x="73" y="353"/>
                  </a:lnTo>
                  <a:lnTo>
                    <a:pt x="75" y="353"/>
                  </a:lnTo>
                  <a:lnTo>
                    <a:pt x="78" y="353"/>
                  </a:lnTo>
                  <a:lnTo>
                    <a:pt x="80" y="351"/>
                  </a:lnTo>
                  <a:lnTo>
                    <a:pt x="84" y="351"/>
                  </a:lnTo>
                  <a:lnTo>
                    <a:pt x="87" y="351"/>
                  </a:lnTo>
                  <a:lnTo>
                    <a:pt x="91" y="350"/>
                  </a:lnTo>
                  <a:lnTo>
                    <a:pt x="95" y="349"/>
                  </a:lnTo>
                  <a:lnTo>
                    <a:pt x="99" y="349"/>
                  </a:lnTo>
                  <a:lnTo>
                    <a:pt x="101" y="348"/>
                  </a:lnTo>
                  <a:lnTo>
                    <a:pt x="76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D3D3D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Freeform 183"/>
            <p:cNvSpPr>
              <a:spLocks/>
            </p:cNvSpPr>
            <p:nvPr/>
          </p:nvSpPr>
          <p:spPr bwMode="auto">
            <a:xfrm>
              <a:off x="7235165" y="4790709"/>
              <a:ext cx="53129" cy="276051"/>
            </a:xfrm>
            <a:custGeom>
              <a:avLst/>
              <a:gdLst>
                <a:gd name="T0" fmla="*/ 2147483647 w 66"/>
                <a:gd name="T1" fmla="*/ 2147483647 h 348"/>
                <a:gd name="T2" fmla="*/ 2147483647 w 66"/>
                <a:gd name="T3" fmla="*/ 0 h 348"/>
                <a:gd name="T4" fmla="*/ 0 w 66"/>
                <a:gd name="T5" fmla="*/ 0 h 348"/>
                <a:gd name="T6" fmla="*/ 2147483647 w 66"/>
                <a:gd name="T7" fmla="*/ 2147483647 h 348"/>
                <a:gd name="T8" fmla="*/ 2147483647 w 66"/>
                <a:gd name="T9" fmla="*/ 2147483647 h 348"/>
                <a:gd name="T10" fmla="*/ 2147483647 w 66"/>
                <a:gd name="T11" fmla="*/ 2147483647 h 348"/>
                <a:gd name="T12" fmla="*/ 2147483647 w 66"/>
                <a:gd name="T13" fmla="*/ 2147483647 h 348"/>
                <a:gd name="T14" fmla="*/ 2147483647 w 66"/>
                <a:gd name="T15" fmla="*/ 2147483647 h 348"/>
                <a:gd name="T16" fmla="*/ 2147483647 w 66"/>
                <a:gd name="T17" fmla="*/ 2147483647 h 348"/>
                <a:gd name="T18" fmla="*/ 2147483647 w 66"/>
                <a:gd name="T19" fmla="*/ 2147483647 h 348"/>
                <a:gd name="T20" fmla="*/ 2147483647 w 66"/>
                <a:gd name="T21" fmla="*/ 2147483647 h 348"/>
                <a:gd name="T22" fmla="*/ 2147483647 w 66"/>
                <a:gd name="T23" fmla="*/ 2147483647 h 348"/>
                <a:gd name="T24" fmla="*/ 2147483647 w 66"/>
                <a:gd name="T25" fmla="*/ 2147483647 h 348"/>
                <a:gd name="T26" fmla="*/ 2147483647 w 66"/>
                <a:gd name="T27" fmla="*/ 2147483647 h 348"/>
                <a:gd name="T28" fmla="*/ 2147483647 w 66"/>
                <a:gd name="T29" fmla="*/ 2147483647 h 348"/>
                <a:gd name="T30" fmla="*/ 2147483647 w 66"/>
                <a:gd name="T31" fmla="*/ 2147483647 h 348"/>
                <a:gd name="T32" fmla="*/ 2147483647 w 66"/>
                <a:gd name="T33" fmla="*/ 2147483647 h 348"/>
                <a:gd name="T34" fmla="*/ 2147483647 w 66"/>
                <a:gd name="T35" fmla="*/ 2147483647 h 348"/>
                <a:gd name="T36" fmla="*/ 2147483647 w 66"/>
                <a:gd name="T37" fmla="*/ 2147483647 h 348"/>
                <a:gd name="T38" fmla="*/ 2147483647 w 66"/>
                <a:gd name="T39" fmla="*/ 2147483647 h 348"/>
                <a:gd name="T40" fmla="*/ 2147483647 w 66"/>
                <a:gd name="T41" fmla="*/ 2147483647 h 348"/>
                <a:gd name="T42" fmla="*/ 2147483647 w 66"/>
                <a:gd name="T43" fmla="*/ 2147483647 h 348"/>
                <a:gd name="T44" fmla="*/ 2147483647 w 66"/>
                <a:gd name="T45" fmla="*/ 2147483647 h 348"/>
                <a:gd name="T46" fmla="*/ 2147483647 w 66"/>
                <a:gd name="T47" fmla="*/ 2147483647 h 348"/>
                <a:gd name="T48" fmla="*/ 2147483647 w 66"/>
                <a:gd name="T49" fmla="*/ 2147483647 h 348"/>
                <a:gd name="T50" fmla="*/ 2147483647 w 66"/>
                <a:gd name="T51" fmla="*/ 2147483647 h 348"/>
                <a:gd name="T52" fmla="*/ 2147483647 w 66"/>
                <a:gd name="T53" fmla="*/ 2147483647 h 348"/>
                <a:gd name="T54" fmla="*/ 2147483647 w 66"/>
                <a:gd name="T55" fmla="*/ 2147483647 h 348"/>
                <a:gd name="T56" fmla="*/ 2147483647 w 66"/>
                <a:gd name="T57" fmla="*/ 2147483647 h 348"/>
                <a:gd name="T58" fmla="*/ 2147483647 w 66"/>
                <a:gd name="T59" fmla="*/ 2147483647 h 348"/>
                <a:gd name="T60" fmla="*/ 2147483647 w 66"/>
                <a:gd name="T61" fmla="*/ 2147483647 h 348"/>
                <a:gd name="T62" fmla="*/ 2147483647 w 66"/>
                <a:gd name="T63" fmla="*/ 2147483647 h 348"/>
                <a:gd name="T64" fmla="*/ 2147483647 w 66"/>
                <a:gd name="T65" fmla="*/ 2147483647 h 348"/>
                <a:gd name="T66" fmla="*/ 2147483647 w 66"/>
                <a:gd name="T67" fmla="*/ 2147483647 h 348"/>
                <a:gd name="T68" fmla="*/ 2147483647 w 66"/>
                <a:gd name="T69" fmla="*/ 2147483647 h 348"/>
                <a:gd name="T70" fmla="*/ 2147483647 w 66"/>
                <a:gd name="T71" fmla="*/ 2147483647 h 3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6"/>
                <a:gd name="T109" fmla="*/ 0 h 348"/>
                <a:gd name="T110" fmla="*/ 66 w 66"/>
                <a:gd name="T111" fmla="*/ 348 h 3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6" h="348">
                  <a:moveTo>
                    <a:pt x="66" y="317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5" y="348"/>
                  </a:lnTo>
                  <a:lnTo>
                    <a:pt x="28" y="348"/>
                  </a:lnTo>
                  <a:lnTo>
                    <a:pt x="29" y="346"/>
                  </a:lnTo>
                  <a:lnTo>
                    <a:pt x="30" y="346"/>
                  </a:lnTo>
                  <a:lnTo>
                    <a:pt x="33" y="345"/>
                  </a:lnTo>
                  <a:lnTo>
                    <a:pt x="34" y="345"/>
                  </a:lnTo>
                  <a:lnTo>
                    <a:pt x="36" y="344"/>
                  </a:lnTo>
                  <a:lnTo>
                    <a:pt x="37" y="344"/>
                  </a:lnTo>
                  <a:lnTo>
                    <a:pt x="40" y="342"/>
                  </a:lnTo>
                  <a:lnTo>
                    <a:pt x="41" y="342"/>
                  </a:lnTo>
                  <a:lnTo>
                    <a:pt x="42" y="341"/>
                  </a:lnTo>
                  <a:lnTo>
                    <a:pt x="44" y="341"/>
                  </a:lnTo>
                  <a:lnTo>
                    <a:pt x="46" y="340"/>
                  </a:lnTo>
                  <a:lnTo>
                    <a:pt x="47" y="340"/>
                  </a:lnTo>
                  <a:lnTo>
                    <a:pt x="49" y="338"/>
                  </a:lnTo>
                  <a:lnTo>
                    <a:pt x="50" y="337"/>
                  </a:lnTo>
                  <a:lnTo>
                    <a:pt x="51" y="337"/>
                  </a:lnTo>
                  <a:lnTo>
                    <a:pt x="53" y="336"/>
                  </a:lnTo>
                  <a:lnTo>
                    <a:pt x="54" y="334"/>
                  </a:lnTo>
                  <a:lnTo>
                    <a:pt x="55" y="333"/>
                  </a:lnTo>
                  <a:lnTo>
                    <a:pt x="57" y="333"/>
                  </a:lnTo>
                  <a:lnTo>
                    <a:pt x="58" y="332"/>
                  </a:lnTo>
                  <a:lnTo>
                    <a:pt x="59" y="331"/>
                  </a:lnTo>
                  <a:lnTo>
                    <a:pt x="60" y="329"/>
                  </a:lnTo>
                  <a:lnTo>
                    <a:pt x="60" y="328"/>
                  </a:lnTo>
                  <a:lnTo>
                    <a:pt x="62" y="327"/>
                  </a:lnTo>
                  <a:lnTo>
                    <a:pt x="63" y="325"/>
                  </a:lnTo>
                  <a:lnTo>
                    <a:pt x="64" y="324"/>
                  </a:lnTo>
                  <a:lnTo>
                    <a:pt x="64" y="323"/>
                  </a:lnTo>
                  <a:lnTo>
                    <a:pt x="66" y="320"/>
                  </a:lnTo>
                  <a:lnTo>
                    <a:pt x="66" y="319"/>
                  </a:lnTo>
                  <a:lnTo>
                    <a:pt x="66" y="317"/>
                  </a:lnTo>
                  <a:close/>
                </a:path>
              </a:pathLst>
            </a:custGeom>
            <a:solidFill>
              <a:srgbClr val="B9B9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Freeform 184"/>
            <p:cNvSpPr>
              <a:spLocks/>
            </p:cNvSpPr>
            <p:nvPr/>
          </p:nvSpPr>
          <p:spPr bwMode="auto">
            <a:xfrm>
              <a:off x="7182035" y="4772706"/>
              <a:ext cx="71345" cy="36007"/>
            </a:xfrm>
            <a:custGeom>
              <a:avLst/>
              <a:gdLst>
                <a:gd name="T0" fmla="*/ 2147483647 w 90"/>
                <a:gd name="T1" fmla="*/ 2147483647 h 48"/>
                <a:gd name="T2" fmla="*/ 2147483647 w 90"/>
                <a:gd name="T3" fmla="*/ 2147483647 h 48"/>
                <a:gd name="T4" fmla="*/ 2147483647 w 90"/>
                <a:gd name="T5" fmla="*/ 2147483647 h 48"/>
                <a:gd name="T6" fmla="*/ 2147483647 w 90"/>
                <a:gd name="T7" fmla="*/ 2147483647 h 48"/>
                <a:gd name="T8" fmla="*/ 2147483647 w 90"/>
                <a:gd name="T9" fmla="*/ 2147483647 h 48"/>
                <a:gd name="T10" fmla="*/ 2147483647 w 90"/>
                <a:gd name="T11" fmla="*/ 2147483647 h 48"/>
                <a:gd name="T12" fmla="*/ 2147483647 w 90"/>
                <a:gd name="T13" fmla="*/ 2147483647 h 48"/>
                <a:gd name="T14" fmla="*/ 2147483647 w 90"/>
                <a:gd name="T15" fmla="*/ 2147483647 h 48"/>
                <a:gd name="T16" fmla="*/ 2147483647 w 90"/>
                <a:gd name="T17" fmla="*/ 2147483647 h 48"/>
                <a:gd name="T18" fmla="*/ 2147483647 w 90"/>
                <a:gd name="T19" fmla="*/ 2147483647 h 48"/>
                <a:gd name="T20" fmla="*/ 2147483647 w 90"/>
                <a:gd name="T21" fmla="*/ 2147483647 h 48"/>
                <a:gd name="T22" fmla="*/ 2147483647 w 90"/>
                <a:gd name="T23" fmla="*/ 2147483647 h 48"/>
                <a:gd name="T24" fmla="*/ 2147483647 w 90"/>
                <a:gd name="T25" fmla="*/ 2147483647 h 48"/>
                <a:gd name="T26" fmla="*/ 2147483647 w 90"/>
                <a:gd name="T27" fmla="*/ 2147483647 h 48"/>
                <a:gd name="T28" fmla="*/ 2147483647 w 90"/>
                <a:gd name="T29" fmla="*/ 2147483647 h 48"/>
                <a:gd name="T30" fmla="*/ 2147483647 w 90"/>
                <a:gd name="T31" fmla="*/ 2147483647 h 48"/>
                <a:gd name="T32" fmla="*/ 2147483647 w 90"/>
                <a:gd name="T33" fmla="*/ 2147483647 h 48"/>
                <a:gd name="T34" fmla="*/ 2147483647 w 90"/>
                <a:gd name="T35" fmla="*/ 2147483647 h 48"/>
                <a:gd name="T36" fmla="*/ 2147483647 w 90"/>
                <a:gd name="T37" fmla="*/ 2147483647 h 48"/>
                <a:gd name="T38" fmla="*/ 2147483647 w 90"/>
                <a:gd name="T39" fmla="*/ 2147483647 h 48"/>
                <a:gd name="T40" fmla="*/ 0 w 90"/>
                <a:gd name="T41" fmla="*/ 2147483647 h 48"/>
                <a:gd name="T42" fmla="*/ 0 w 90"/>
                <a:gd name="T43" fmla="*/ 2147483647 h 48"/>
                <a:gd name="T44" fmla="*/ 2147483647 w 90"/>
                <a:gd name="T45" fmla="*/ 2147483647 h 48"/>
                <a:gd name="T46" fmla="*/ 2147483647 w 90"/>
                <a:gd name="T47" fmla="*/ 2147483647 h 48"/>
                <a:gd name="T48" fmla="*/ 2147483647 w 90"/>
                <a:gd name="T49" fmla="*/ 2147483647 h 48"/>
                <a:gd name="T50" fmla="*/ 2147483647 w 90"/>
                <a:gd name="T51" fmla="*/ 2147483647 h 48"/>
                <a:gd name="T52" fmla="*/ 2147483647 w 90"/>
                <a:gd name="T53" fmla="*/ 2147483647 h 48"/>
                <a:gd name="T54" fmla="*/ 2147483647 w 90"/>
                <a:gd name="T55" fmla="*/ 2147483647 h 48"/>
                <a:gd name="T56" fmla="*/ 2147483647 w 90"/>
                <a:gd name="T57" fmla="*/ 2147483647 h 48"/>
                <a:gd name="T58" fmla="*/ 2147483647 w 90"/>
                <a:gd name="T59" fmla="*/ 2147483647 h 48"/>
                <a:gd name="T60" fmla="*/ 2147483647 w 90"/>
                <a:gd name="T61" fmla="*/ 2147483647 h 48"/>
                <a:gd name="T62" fmla="*/ 2147483647 w 90"/>
                <a:gd name="T63" fmla="*/ 0 h 48"/>
                <a:gd name="T64" fmla="*/ 2147483647 w 90"/>
                <a:gd name="T65" fmla="*/ 2147483647 h 48"/>
                <a:gd name="T66" fmla="*/ 2147483647 w 90"/>
                <a:gd name="T67" fmla="*/ 2147483647 h 48"/>
                <a:gd name="T68" fmla="*/ 2147483647 w 90"/>
                <a:gd name="T69" fmla="*/ 2147483647 h 48"/>
                <a:gd name="T70" fmla="*/ 2147483647 w 90"/>
                <a:gd name="T71" fmla="*/ 2147483647 h 48"/>
                <a:gd name="T72" fmla="*/ 2147483647 w 90"/>
                <a:gd name="T73" fmla="*/ 2147483647 h 48"/>
                <a:gd name="T74" fmla="*/ 2147483647 w 90"/>
                <a:gd name="T75" fmla="*/ 2147483647 h 48"/>
                <a:gd name="T76" fmla="*/ 2147483647 w 90"/>
                <a:gd name="T77" fmla="*/ 2147483647 h 48"/>
                <a:gd name="T78" fmla="*/ 2147483647 w 90"/>
                <a:gd name="T79" fmla="*/ 2147483647 h 48"/>
                <a:gd name="T80" fmla="*/ 2147483647 w 90"/>
                <a:gd name="T81" fmla="*/ 2147483647 h 48"/>
                <a:gd name="T82" fmla="*/ 2147483647 w 90"/>
                <a:gd name="T83" fmla="*/ 2147483647 h 48"/>
                <a:gd name="T84" fmla="*/ 2147483647 w 90"/>
                <a:gd name="T85" fmla="*/ 2147483647 h 4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0"/>
                <a:gd name="T130" fmla="*/ 0 h 48"/>
                <a:gd name="T131" fmla="*/ 90 w 90"/>
                <a:gd name="T132" fmla="*/ 48 h 4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0" h="48">
                  <a:moveTo>
                    <a:pt x="90" y="25"/>
                  </a:moveTo>
                  <a:lnTo>
                    <a:pt x="90" y="26"/>
                  </a:lnTo>
                  <a:lnTo>
                    <a:pt x="90" y="27"/>
                  </a:lnTo>
                  <a:lnTo>
                    <a:pt x="90" y="28"/>
                  </a:lnTo>
                  <a:lnTo>
                    <a:pt x="88" y="30"/>
                  </a:lnTo>
                  <a:lnTo>
                    <a:pt x="88" y="31"/>
                  </a:lnTo>
                  <a:lnTo>
                    <a:pt x="87" y="32"/>
                  </a:lnTo>
                  <a:lnTo>
                    <a:pt x="87" y="34"/>
                  </a:lnTo>
                  <a:lnTo>
                    <a:pt x="86" y="35"/>
                  </a:lnTo>
                  <a:lnTo>
                    <a:pt x="84" y="35"/>
                  </a:lnTo>
                  <a:lnTo>
                    <a:pt x="83" y="36"/>
                  </a:lnTo>
                  <a:lnTo>
                    <a:pt x="83" y="38"/>
                  </a:lnTo>
                  <a:lnTo>
                    <a:pt x="82" y="39"/>
                  </a:lnTo>
                  <a:lnTo>
                    <a:pt x="81" y="39"/>
                  </a:lnTo>
                  <a:lnTo>
                    <a:pt x="78" y="40"/>
                  </a:lnTo>
                  <a:lnTo>
                    <a:pt x="77" y="42"/>
                  </a:lnTo>
                  <a:lnTo>
                    <a:pt x="75" y="42"/>
                  </a:lnTo>
                  <a:lnTo>
                    <a:pt x="74" y="43"/>
                  </a:lnTo>
                  <a:lnTo>
                    <a:pt x="73" y="43"/>
                  </a:lnTo>
                  <a:lnTo>
                    <a:pt x="70" y="44"/>
                  </a:lnTo>
                  <a:lnTo>
                    <a:pt x="69" y="44"/>
                  </a:lnTo>
                  <a:lnTo>
                    <a:pt x="66" y="45"/>
                  </a:lnTo>
                  <a:lnTo>
                    <a:pt x="65" y="45"/>
                  </a:lnTo>
                  <a:lnTo>
                    <a:pt x="62" y="45"/>
                  </a:lnTo>
                  <a:lnTo>
                    <a:pt x="61" y="47"/>
                  </a:lnTo>
                  <a:lnTo>
                    <a:pt x="58" y="47"/>
                  </a:lnTo>
                  <a:lnTo>
                    <a:pt x="56" y="47"/>
                  </a:lnTo>
                  <a:lnTo>
                    <a:pt x="54" y="48"/>
                  </a:lnTo>
                  <a:lnTo>
                    <a:pt x="52" y="48"/>
                  </a:lnTo>
                  <a:lnTo>
                    <a:pt x="49" y="48"/>
                  </a:lnTo>
                  <a:lnTo>
                    <a:pt x="48" y="48"/>
                  </a:lnTo>
                  <a:lnTo>
                    <a:pt x="45" y="48"/>
                  </a:lnTo>
                  <a:lnTo>
                    <a:pt x="43" y="48"/>
                  </a:lnTo>
                  <a:lnTo>
                    <a:pt x="40" y="48"/>
                  </a:lnTo>
                  <a:lnTo>
                    <a:pt x="39" y="48"/>
                  </a:lnTo>
                  <a:lnTo>
                    <a:pt x="36" y="48"/>
                  </a:lnTo>
                  <a:lnTo>
                    <a:pt x="34" y="47"/>
                  </a:lnTo>
                  <a:lnTo>
                    <a:pt x="32" y="47"/>
                  </a:lnTo>
                  <a:lnTo>
                    <a:pt x="30" y="47"/>
                  </a:lnTo>
                  <a:lnTo>
                    <a:pt x="27" y="45"/>
                  </a:lnTo>
                  <a:lnTo>
                    <a:pt x="26" y="45"/>
                  </a:lnTo>
                  <a:lnTo>
                    <a:pt x="23" y="45"/>
                  </a:lnTo>
                  <a:lnTo>
                    <a:pt x="22" y="44"/>
                  </a:lnTo>
                  <a:lnTo>
                    <a:pt x="19" y="44"/>
                  </a:lnTo>
                  <a:lnTo>
                    <a:pt x="18" y="43"/>
                  </a:lnTo>
                  <a:lnTo>
                    <a:pt x="17" y="43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11" y="40"/>
                  </a:lnTo>
                  <a:lnTo>
                    <a:pt x="10" y="39"/>
                  </a:lnTo>
                  <a:lnTo>
                    <a:pt x="9" y="39"/>
                  </a:lnTo>
                  <a:lnTo>
                    <a:pt x="7" y="38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9" y="10"/>
                  </a:lnTo>
                  <a:lnTo>
                    <a:pt x="10" y="9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5" y="6"/>
                  </a:lnTo>
                  <a:lnTo>
                    <a:pt x="17" y="6"/>
                  </a:lnTo>
                  <a:lnTo>
                    <a:pt x="18" y="5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2" y="1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1"/>
                  </a:lnTo>
                  <a:lnTo>
                    <a:pt x="52" y="1"/>
                  </a:lnTo>
                  <a:lnTo>
                    <a:pt x="54" y="1"/>
                  </a:lnTo>
                  <a:lnTo>
                    <a:pt x="56" y="1"/>
                  </a:lnTo>
                  <a:lnTo>
                    <a:pt x="58" y="1"/>
                  </a:lnTo>
                  <a:lnTo>
                    <a:pt x="61" y="2"/>
                  </a:lnTo>
                  <a:lnTo>
                    <a:pt x="62" y="2"/>
                  </a:lnTo>
                  <a:lnTo>
                    <a:pt x="65" y="2"/>
                  </a:lnTo>
                  <a:lnTo>
                    <a:pt x="66" y="4"/>
                  </a:lnTo>
                  <a:lnTo>
                    <a:pt x="69" y="4"/>
                  </a:lnTo>
                  <a:lnTo>
                    <a:pt x="70" y="5"/>
                  </a:lnTo>
                  <a:lnTo>
                    <a:pt x="73" y="5"/>
                  </a:lnTo>
                  <a:lnTo>
                    <a:pt x="74" y="6"/>
                  </a:lnTo>
                  <a:lnTo>
                    <a:pt x="75" y="6"/>
                  </a:lnTo>
                  <a:lnTo>
                    <a:pt x="77" y="8"/>
                  </a:lnTo>
                  <a:lnTo>
                    <a:pt x="78" y="8"/>
                  </a:lnTo>
                  <a:lnTo>
                    <a:pt x="81" y="9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4" y="13"/>
                  </a:lnTo>
                  <a:lnTo>
                    <a:pt x="86" y="14"/>
                  </a:lnTo>
                  <a:lnTo>
                    <a:pt x="87" y="15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90" y="19"/>
                  </a:lnTo>
                  <a:lnTo>
                    <a:pt x="90" y="21"/>
                  </a:lnTo>
                  <a:lnTo>
                    <a:pt x="90" y="22"/>
                  </a:lnTo>
                  <a:lnTo>
                    <a:pt x="90" y="23"/>
                  </a:lnTo>
                  <a:lnTo>
                    <a:pt x="90" y="25"/>
                  </a:lnTo>
                  <a:close/>
                </a:path>
              </a:pathLst>
            </a:custGeom>
            <a:solidFill>
              <a:srgbClr val="F4F4F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Freeform 185"/>
            <p:cNvSpPr>
              <a:spLocks/>
            </p:cNvSpPr>
            <p:nvPr/>
          </p:nvSpPr>
          <p:spPr bwMode="auto">
            <a:xfrm>
              <a:off x="7212395" y="4622678"/>
              <a:ext cx="9108" cy="162030"/>
            </a:xfrm>
            <a:custGeom>
              <a:avLst/>
              <a:gdLst>
                <a:gd name="T0" fmla="*/ 0 w 13"/>
                <a:gd name="T1" fmla="*/ 2147483647 h 207"/>
                <a:gd name="T2" fmla="*/ 0 w 13"/>
                <a:gd name="T3" fmla="*/ 2147483647 h 207"/>
                <a:gd name="T4" fmla="*/ 0 w 13"/>
                <a:gd name="T5" fmla="*/ 2147483647 h 207"/>
                <a:gd name="T6" fmla="*/ 2147483647 w 13"/>
                <a:gd name="T7" fmla="*/ 2147483647 h 207"/>
                <a:gd name="T8" fmla="*/ 2147483647 w 13"/>
                <a:gd name="T9" fmla="*/ 2147483647 h 207"/>
                <a:gd name="T10" fmla="*/ 2147483647 w 13"/>
                <a:gd name="T11" fmla="*/ 2147483647 h 207"/>
                <a:gd name="T12" fmla="*/ 2147483647 w 13"/>
                <a:gd name="T13" fmla="*/ 2147483647 h 207"/>
                <a:gd name="T14" fmla="*/ 2147483647 w 13"/>
                <a:gd name="T15" fmla="*/ 2147483647 h 207"/>
                <a:gd name="T16" fmla="*/ 2147483647 w 13"/>
                <a:gd name="T17" fmla="*/ 2147483647 h 207"/>
                <a:gd name="T18" fmla="*/ 2147483647 w 13"/>
                <a:gd name="T19" fmla="*/ 2147483647 h 207"/>
                <a:gd name="T20" fmla="*/ 2147483647 w 13"/>
                <a:gd name="T21" fmla="*/ 2147483647 h 207"/>
                <a:gd name="T22" fmla="*/ 2147483647 w 13"/>
                <a:gd name="T23" fmla="*/ 2147483647 h 207"/>
                <a:gd name="T24" fmla="*/ 2147483647 w 13"/>
                <a:gd name="T25" fmla="*/ 2147483647 h 207"/>
                <a:gd name="T26" fmla="*/ 2147483647 w 13"/>
                <a:gd name="T27" fmla="*/ 2147483647 h 207"/>
                <a:gd name="T28" fmla="*/ 2147483647 w 13"/>
                <a:gd name="T29" fmla="*/ 2147483647 h 207"/>
                <a:gd name="T30" fmla="*/ 2147483647 w 13"/>
                <a:gd name="T31" fmla="*/ 2147483647 h 207"/>
                <a:gd name="T32" fmla="*/ 2147483647 w 13"/>
                <a:gd name="T33" fmla="*/ 2147483647 h 207"/>
                <a:gd name="T34" fmla="*/ 2147483647 w 13"/>
                <a:gd name="T35" fmla="*/ 2147483647 h 207"/>
                <a:gd name="T36" fmla="*/ 2147483647 w 13"/>
                <a:gd name="T37" fmla="*/ 2147483647 h 207"/>
                <a:gd name="T38" fmla="*/ 2147483647 w 13"/>
                <a:gd name="T39" fmla="*/ 2147483647 h 207"/>
                <a:gd name="T40" fmla="*/ 2147483647 w 13"/>
                <a:gd name="T41" fmla="*/ 2147483647 h 207"/>
                <a:gd name="T42" fmla="*/ 2147483647 w 13"/>
                <a:gd name="T43" fmla="*/ 2147483647 h 207"/>
                <a:gd name="T44" fmla="*/ 2147483647 w 13"/>
                <a:gd name="T45" fmla="*/ 0 h 207"/>
                <a:gd name="T46" fmla="*/ 2147483647 w 13"/>
                <a:gd name="T47" fmla="*/ 0 h 207"/>
                <a:gd name="T48" fmla="*/ 2147483647 w 13"/>
                <a:gd name="T49" fmla="*/ 0 h 207"/>
                <a:gd name="T50" fmla="*/ 2147483647 w 13"/>
                <a:gd name="T51" fmla="*/ 0 h 207"/>
                <a:gd name="T52" fmla="*/ 2147483647 w 13"/>
                <a:gd name="T53" fmla="*/ 0 h 207"/>
                <a:gd name="T54" fmla="*/ 2147483647 w 13"/>
                <a:gd name="T55" fmla="*/ 0 h 207"/>
                <a:gd name="T56" fmla="*/ 2147483647 w 13"/>
                <a:gd name="T57" fmla="*/ 2147483647 h 207"/>
                <a:gd name="T58" fmla="*/ 2147483647 w 13"/>
                <a:gd name="T59" fmla="*/ 2147483647 h 207"/>
                <a:gd name="T60" fmla="*/ 2147483647 w 13"/>
                <a:gd name="T61" fmla="*/ 2147483647 h 207"/>
                <a:gd name="T62" fmla="*/ 0 w 13"/>
                <a:gd name="T63" fmla="*/ 2147483647 h 207"/>
                <a:gd name="T64" fmla="*/ 0 w 13"/>
                <a:gd name="T65" fmla="*/ 2147483647 h 2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"/>
                <a:gd name="T100" fmla="*/ 0 h 207"/>
                <a:gd name="T101" fmla="*/ 13 w 13"/>
                <a:gd name="T102" fmla="*/ 207 h 2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" h="207">
                  <a:moveTo>
                    <a:pt x="0" y="7"/>
                  </a:moveTo>
                  <a:lnTo>
                    <a:pt x="0" y="199"/>
                  </a:lnTo>
                  <a:lnTo>
                    <a:pt x="0" y="200"/>
                  </a:lnTo>
                  <a:lnTo>
                    <a:pt x="0" y="201"/>
                  </a:lnTo>
                  <a:lnTo>
                    <a:pt x="1" y="203"/>
                  </a:lnTo>
                  <a:lnTo>
                    <a:pt x="1" y="204"/>
                  </a:lnTo>
                  <a:lnTo>
                    <a:pt x="3" y="204"/>
                  </a:lnTo>
                  <a:lnTo>
                    <a:pt x="3" y="205"/>
                  </a:lnTo>
                  <a:lnTo>
                    <a:pt x="4" y="205"/>
                  </a:lnTo>
                  <a:lnTo>
                    <a:pt x="5" y="205"/>
                  </a:lnTo>
                  <a:lnTo>
                    <a:pt x="7" y="207"/>
                  </a:lnTo>
                  <a:lnTo>
                    <a:pt x="8" y="207"/>
                  </a:lnTo>
                  <a:lnTo>
                    <a:pt x="8" y="205"/>
                  </a:lnTo>
                  <a:lnTo>
                    <a:pt x="9" y="205"/>
                  </a:lnTo>
                  <a:lnTo>
                    <a:pt x="11" y="205"/>
                  </a:lnTo>
                  <a:lnTo>
                    <a:pt x="11" y="204"/>
                  </a:lnTo>
                  <a:lnTo>
                    <a:pt x="12" y="204"/>
                  </a:lnTo>
                  <a:lnTo>
                    <a:pt x="12" y="203"/>
                  </a:lnTo>
                  <a:lnTo>
                    <a:pt x="13" y="203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3" y="19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3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Freeform 186"/>
            <p:cNvSpPr>
              <a:spLocks/>
            </p:cNvSpPr>
            <p:nvPr/>
          </p:nvSpPr>
          <p:spPr bwMode="auto">
            <a:xfrm>
              <a:off x="7160784" y="4568668"/>
              <a:ext cx="25806" cy="93016"/>
            </a:xfrm>
            <a:custGeom>
              <a:avLst/>
              <a:gdLst>
                <a:gd name="T0" fmla="*/ 2147483647 w 31"/>
                <a:gd name="T1" fmla="*/ 2147483647 h 115"/>
                <a:gd name="T2" fmla="*/ 2147483647 w 31"/>
                <a:gd name="T3" fmla="*/ 2147483647 h 115"/>
                <a:gd name="T4" fmla="*/ 2147483647 w 31"/>
                <a:gd name="T5" fmla="*/ 2147483647 h 115"/>
                <a:gd name="T6" fmla="*/ 2147483647 w 31"/>
                <a:gd name="T7" fmla="*/ 2147483647 h 115"/>
                <a:gd name="T8" fmla="*/ 2147483647 w 31"/>
                <a:gd name="T9" fmla="*/ 2147483647 h 115"/>
                <a:gd name="T10" fmla="*/ 2147483647 w 31"/>
                <a:gd name="T11" fmla="*/ 2147483647 h 115"/>
                <a:gd name="T12" fmla="*/ 2147483647 w 31"/>
                <a:gd name="T13" fmla="*/ 2147483647 h 115"/>
                <a:gd name="T14" fmla="*/ 2147483647 w 31"/>
                <a:gd name="T15" fmla="*/ 2147483647 h 115"/>
                <a:gd name="T16" fmla="*/ 2147483647 w 31"/>
                <a:gd name="T17" fmla="*/ 2147483647 h 115"/>
                <a:gd name="T18" fmla="*/ 0 w 31"/>
                <a:gd name="T19" fmla="*/ 2147483647 h 115"/>
                <a:gd name="T20" fmla="*/ 2147483647 w 31"/>
                <a:gd name="T21" fmla="*/ 2147483647 h 115"/>
                <a:gd name="T22" fmla="*/ 2147483647 w 31"/>
                <a:gd name="T23" fmla="*/ 2147483647 h 115"/>
                <a:gd name="T24" fmla="*/ 2147483647 w 31"/>
                <a:gd name="T25" fmla="*/ 2147483647 h 115"/>
                <a:gd name="T26" fmla="*/ 2147483647 w 31"/>
                <a:gd name="T27" fmla="*/ 2147483647 h 115"/>
                <a:gd name="T28" fmla="*/ 2147483647 w 31"/>
                <a:gd name="T29" fmla="*/ 2147483647 h 115"/>
                <a:gd name="T30" fmla="*/ 2147483647 w 31"/>
                <a:gd name="T31" fmla="*/ 2147483647 h 115"/>
                <a:gd name="T32" fmla="*/ 2147483647 w 31"/>
                <a:gd name="T33" fmla="*/ 2147483647 h 115"/>
                <a:gd name="T34" fmla="*/ 2147483647 w 31"/>
                <a:gd name="T35" fmla="*/ 2147483647 h 115"/>
                <a:gd name="T36" fmla="*/ 2147483647 w 31"/>
                <a:gd name="T37" fmla="*/ 2147483647 h 115"/>
                <a:gd name="T38" fmla="*/ 2147483647 w 31"/>
                <a:gd name="T39" fmla="*/ 2147483647 h 115"/>
                <a:gd name="T40" fmla="*/ 2147483647 w 31"/>
                <a:gd name="T41" fmla="*/ 2147483647 h 115"/>
                <a:gd name="T42" fmla="*/ 2147483647 w 31"/>
                <a:gd name="T43" fmla="*/ 2147483647 h 115"/>
                <a:gd name="T44" fmla="*/ 2147483647 w 31"/>
                <a:gd name="T45" fmla="*/ 2147483647 h 115"/>
                <a:gd name="T46" fmla="*/ 2147483647 w 31"/>
                <a:gd name="T47" fmla="*/ 2147483647 h 115"/>
                <a:gd name="T48" fmla="*/ 2147483647 w 31"/>
                <a:gd name="T49" fmla="*/ 2147483647 h 115"/>
                <a:gd name="T50" fmla="*/ 2147483647 w 31"/>
                <a:gd name="T51" fmla="*/ 2147483647 h 115"/>
                <a:gd name="T52" fmla="*/ 2147483647 w 31"/>
                <a:gd name="T53" fmla="*/ 2147483647 h 115"/>
                <a:gd name="T54" fmla="*/ 2147483647 w 31"/>
                <a:gd name="T55" fmla="*/ 2147483647 h 115"/>
                <a:gd name="T56" fmla="*/ 2147483647 w 31"/>
                <a:gd name="T57" fmla="*/ 2147483647 h 115"/>
                <a:gd name="T58" fmla="*/ 2147483647 w 31"/>
                <a:gd name="T59" fmla="*/ 2147483647 h 115"/>
                <a:gd name="T60" fmla="*/ 2147483647 w 31"/>
                <a:gd name="T61" fmla="*/ 2147483647 h 115"/>
                <a:gd name="T62" fmla="*/ 2147483647 w 31"/>
                <a:gd name="T63" fmla="*/ 2147483647 h 115"/>
                <a:gd name="T64" fmla="*/ 2147483647 w 31"/>
                <a:gd name="T65" fmla="*/ 2147483647 h 115"/>
                <a:gd name="T66" fmla="*/ 2147483647 w 31"/>
                <a:gd name="T67" fmla="*/ 2147483647 h 115"/>
                <a:gd name="T68" fmla="*/ 2147483647 w 31"/>
                <a:gd name="T69" fmla="*/ 2147483647 h 115"/>
                <a:gd name="T70" fmla="*/ 2147483647 w 31"/>
                <a:gd name="T71" fmla="*/ 2147483647 h 115"/>
                <a:gd name="T72" fmla="*/ 2147483647 w 31"/>
                <a:gd name="T73" fmla="*/ 2147483647 h 115"/>
                <a:gd name="T74" fmla="*/ 2147483647 w 31"/>
                <a:gd name="T75" fmla="*/ 2147483647 h 115"/>
                <a:gd name="T76" fmla="*/ 2147483647 w 31"/>
                <a:gd name="T77" fmla="*/ 2147483647 h 115"/>
                <a:gd name="T78" fmla="*/ 2147483647 w 31"/>
                <a:gd name="T79" fmla="*/ 2147483647 h 115"/>
                <a:gd name="T80" fmla="*/ 2147483647 w 31"/>
                <a:gd name="T81" fmla="*/ 2147483647 h 115"/>
                <a:gd name="T82" fmla="*/ 2147483647 w 31"/>
                <a:gd name="T83" fmla="*/ 2147483647 h 115"/>
                <a:gd name="T84" fmla="*/ 2147483647 w 31"/>
                <a:gd name="T85" fmla="*/ 2147483647 h 115"/>
                <a:gd name="T86" fmla="*/ 2147483647 w 31"/>
                <a:gd name="T87" fmla="*/ 2147483647 h 115"/>
                <a:gd name="T88" fmla="*/ 2147483647 w 31"/>
                <a:gd name="T89" fmla="*/ 2147483647 h 115"/>
                <a:gd name="T90" fmla="*/ 2147483647 w 31"/>
                <a:gd name="T91" fmla="*/ 2147483647 h 115"/>
                <a:gd name="T92" fmla="*/ 2147483647 w 31"/>
                <a:gd name="T93" fmla="*/ 2147483647 h 115"/>
                <a:gd name="T94" fmla="*/ 2147483647 w 31"/>
                <a:gd name="T95" fmla="*/ 2147483647 h 115"/>
                <a:gd name="T96" fmla="*/ 2147483647 w 31"/>
                <a:gd name="T97" fmla="*/ 2147483647 h 115"/>
                <a:gd name="T98" fmla="*/ 2147483647 w 31"/>
                <a:gd name="T99" fmla="*/ 2147483647 h 115"/>
                <a:gd name="T100" fmla="*/ 2147483647 w 31"/>
                <a:gd name="T101" fmla="*/ 2147483647 h 115"/>
                <a:gd name="T102" fmla="*/ 2147483647 w 31"/>
                <a:gd name="T103" fmla="*/ 2147483647 h 115"/>
                <a:gd name="T104" fmla="*/ 2147483647 w 31"/>
                <a:gd name="T105" fmla="*/ 2147483647 h 115"/>
                <a:gd name="T106" fmla="*/ 2147483647 w 31"/>
                <a:gd name="T107" fmla="*/ 2147483647 h 115"/>
                <a:gd name="T108" fmla="*/ 2147483647 w 31"/>
                <a:gd name="T109" fmla="*/ 0 h 115"/>
                <a:gd name="T110" fmla="*/ 2147483647 w 31"/>
                <a:gd name="T111" fmla="*/ 0 h 115"/>
                <a:gd name="T112" fmla="*/ 2147483647 w 31"/>
                <a:gd name="T113" fmla="*/ 0 h 115"/>
                <a:gd name="T114" fmla="*/ 2147483647 w 31"/>
                <a:gd name="T115" fmla="*/ 0 h 115"/>
                <a:gd name="T116" fmla="*/ 2147483647 w 31"/>
                <a:gd name="T117" fmla="*/ 0 h 115"/>
                <a:gd name="T118" fmla="*/ 2147483647 w 31"/>
                <a:gd name="T119" fmla="*/ 0 h 115"/>
                <a:gd name="T120" fmla="*/ 2147483647 w 31"/>
                <a:gd name="T121" fmla="*/ 2147483647 h 115"/>
                <a:gd name="T122" fmla="*/ 2147483647 w 31"/>
                <a:gd name="T123" fmla="*/ 2147483647 h 11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1"/>
                <a:gd name="T187" fmla="*/ 0 h 115"/>
                <a:gd name="T188" fmla="*/ 31 w 31"/>
                <a:gd name="T189" fmla="*/ 115 h 11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1" h="115">
                  <a:moveTo>
                    <a:pt x="18" y="2"/>
                  </a:moveTo>
                  <a:lnTo>
                    <a:pt x="18" y="2"/>
                  </a:lnTo>
                  <a:lnTo>
                    <a:pt x="17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4" y="10"/>
                  </a:lnTo>
                  <a:lnTo>
                    <a:pt x="13" y="13"/>
                  </a:lnTo>
                  <a:lnTo>
                    <a:pt x="11" y="15"/>
                  </a:lnTo>
                  <a:lnTo>
                    <a:pt x="10" y="18"/>
                  </a:lnTo>
                  <a:lnTo>
                    <a:pt x="9" y="21"/>
                  </a:lnTo>
                  <a:lnTo>
                    <a:pt x="7" y="23"/>
                  </a:lnTo>
                  <a:lnTo>
                    <a:pt x="6" y="27"/>
                  </a:lnTo>
                  <a:lnTo>
                    <a:pt x="5" y="31"/>
                  </a:lnTo>
                  <a:lnTo>
                    <a:pt x="3" y="34"/>
                  </a:lnTo>
                  <a:lnTo>
                    <a:pt x="2" y="38"/>
                  </a:lnTo>
                  <a:lnTo>
                    <a:pt x="2" y="41"/>
                  </a:lnTo>
                  <a:lnTo>
                    <a:pt x="1" y="47"/>
                  </a:lnTo>
                  <a:lnTo>
                    <a:pt x="1" y="51"/>
                  </a:lnTo>
                  <a:lnTo>
                    <a:pt x="1" y="55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1" y="69"/>
                  </a:lnTo>
                  <a:lnTo>
                    <a:pt x="1" y="73"/>
                  </a:lnTo>
                  <a:lnTo>
                    <a:pt x="2" y="78"/>
                  </a:lnTo>
                  <a:lnTo>
                    <a:pt x="3" y="83"/>
                  </a:lnTo>
                  <a:lnTo>
                    <a:pt x="5" y="87"/>
                  </a:lnTo>
                  <a:lnTo>
                    <a:pt x="6" y="92"/>
                  </a:lnTo>
                  <a:lnTo>
                    <a:pt x="9" y="98"/>
                  </a:lnTo>
                  <a:lnTo>
                    <a:pt x="11" y="103"/>
                  </a:lnTo>
                  <a:lnTo>
                    <a:pt x="15" y="107"/>
                  </a:lnTo>
                  <a:lnTo>
                    <a:pt x="19" y="112"/>
                  </a:lnTo>
                  <a:lnTo>
                    <a:pt x="19" y="113"/>
                  </a:lnTo>
                  <a:lnTo>
                    <a:pt x="20" y="113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5"/>
                  </a:lnTo>
                  <a:lnTo>
                    <a:pt x="26" y="115"/>
                  </a:lnTo>
                  <a:lnTo>
                    <a:pt x="27" y="113"/>
                  </a:lnTo>
                  <a:lnTo>
                    <a:pt x="28" y="113"/>
                  </a:lnTo>
                  <a:lnTo>
                    <a:pt x="28" y="112"/>
                  </a:lnTo>
                  <a:lnTo>
                    <a:pt x="30" y="112"/>
                  </a:lnTo>
                  <a:lnTo>
                    <a:pt x="30" y="111"/>
                  </a:lnTo>
                  <a:lnTo>
                    <a:pt x="30" y="109"/>
                  </a:lnTo>
                  <a:lnTo>
                    <a:pt x="31" y="109"/>
                  </a:lnTo>
                  <a:lnTo>
                    <a:pt x="31" y="108"/>
                  </a:lnTo>
                  <a:lnTo>
                    <a:pt x="31" y="107"/>
                  </a:lnTo>
                  <a:lnTo>
                    <a:pt x="30" y="106"/>
                  </a:lnTo>
                  <a:lnTo>
                    <a:pt x="30" y="104"/>
                  </a:lnTo>
                  <a:lnTo>
                    <a:pt x="30" y="103"/>
                  </a:lnTo>
                  <a:lnTo>
                    <a:pt x="26" y="99"/>
                  </a:lnTo>
                  <a:lnTo>
                    <a:pt x="23" y="95"/>
                  </a:lnTo>
                  <a:lnTo>
                    <a:pt x="20" y="91"/>
                  </a:lnTo>
                  <a:lnTo>
                    <a:pt x="19" y="87"/>
                  </a:lnTo>
                  <a:lnTo>
                    <a:pt x="18" y="83"/>
                  </a:lnTo>
                  <a:lnTo>
                    <a:pt x="17" y="79"/>
                  </a:lnTo>
                  <a:lnTo>
                    <a:pt x="15" y="75"/>
                  </a:lnTo>
                  <a:lnTo>
                    <a:pt x="14" y="72"/>
                  </a:lnTo>
                  <a:lnTo>
                    <a:pt x="14" y="68"/>
                  </a:lnTo>
                  <a:lnTo>
                    <a:pt x="14" y="64"/>
                  </a:lnTo>
                  <a:lnTo>
                    <a:pt x="14" y="60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14" y="48"/>
                  </a:lnTo>
                  <a:lnTo>
                    <a:pt x="15" y="44"/>
                  </a:lnTo>
                  <a:lnTo>
                    <a:pt x="15" y="41"/>
                  </a:lnTo>
                  <a:lnTo>
                    <a:pt x="17" y="38"/>
                  </a:lnTo>
                  <a:lnTo>
                    <a:pt x="18" y="35"/>
                  </a:lnTo>
                  <a:lnTo>
                    <a:pt x="18" y="32"/>
                  </a:lnTo>
                  <a:lnTo>
                    <a:pt x="19" y="28"/>
                  </a:lnTo>
                  <a:lnTo>
                    <a:pt x="20" y="26"/>
                  </a:lnTo>
                  <a:lnTo>
                    <a:pt x="22" y="23"/>
                  </a:lnTo>
                  <a:lnTo>
                    <a:pt x="23" y="22"/>
                  </a:lnTo>
                  <a:lnTo>
                    <a:pt x="23" y="19"/>
                  </a:lnTo>
                  <a:lnTo>
                    <a:pt x="24" y="17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1" y="7"/>
                  </a:lnTo>
                  <a:lnTo>
                    <a:pt x="31" y="6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30" y="2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9" y="1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Freeform 187"/>
            <p:cNvSpPr>
              <a:spLocks/>
            </p:cNvSpPr>
            <p:nvPr/>
          </p:nvSpPr>
          <p:spPr bwMode="auto">
            <a:xfrm>
              <a:off x="7124352" y="4547664"/>
              <a:ext cx="36431" cy="132024"/>
            </a:xfrm>
            <a:custGeom>
              <a:avLst/>
              <a:gdLst>
                <a:gd name="T0" fmla="*/ 2147483647 w 45"/>
                <a:gd name="T1" fmla="*/ 2147483647 h 168"/>
                <a:gd name="T2" fmla="*/ 2147483647 w 45"/>
                <a:gd name="T3" fmla="*/ 2147483647 h 168"/>
                <a:gd name="T4" fmla="*/ 2147483647 w 45"/>
                <a:gd name="T5" fmla="*/ 2147483647 h 168"/>
                <a:gd name="T6" fmla="*/ 2147483647 w 45"/>
                <a:gd name="T7" fmla="*/ 2147483647 h 168"/>
                <a:gd name="T8" fmla="*/ 2147483647 w 45"/>
                <a:gd name="T9" fmla="*/ 2147483647 h 168"/>
                <a:gd name="T10" fmla="*/ 2147483647 w 45"/>
                <a:gd name="T11" fmla="*/ 2147483647 h 168"/>
                <a:gd name="T12" fmla="*/ 2147483647 w 45"/>
                <a:gd name="T13" fmla="*/ 2147483647 h 168"/>
                <a:gd name="T14" fmla="*/ 2147483647 w 45"/>
                <a:gd name="T15" fmla="*/ 2147483647 h 168"/>
                <a:gd name="T16" fmla="*/ 0 w 45"/>
                <a:gd name="T17" fmla="*/ 2147483647 h 168"/>
                <a:gd name="T18" fmla="*/ 0 w 45"/>
                <a:gd name="T19" fmla="*/ 2147483647 h 168"/>
                <a:gd name="T20" fmla="*/ 2147483647 w 45"/>
                <a:gd name="T21" fmla="*/ 2147483647 h 168"/>
                <a:gd name="T22" fmla="*/ 2147483647 w 45"/>
                <a:gd name="T23" fmla="*/ 2147483647 h 168"/>
                <a:gd name="T24" fmla="*/ 2147483647 w 45"/>
                <a:gd name="T25" fmla="*/ 2147483647 h 168"/>
                <a:gd name="T26" fmla="*/ 2147483647 w 45"/>
                <a:gd name="T27" fmla="*/ 2147483647 h 168"/>
                <a:gd name="T28" fmla="*/ 2147483647 w 45"/>
                <a:gd name="T29" fmla="*/ 2147483647 h 168"/>
                <a:gd name="T30" fmla="*/ 2147483647 w 45"/>
                <a:gd name="T31" fmla="*/ 2147483647 h 168"/>
                <a:gd name="T32" fmla="*/ 2147483647 w 45"/>
                <a:gd name="T33" fmla="*/ 2147483647 h 168"/>
                <a:gd name="T34" fmla="*/ 2147483647 w 45"/>
                <a:gd name="T35" fmla="*/ 2147483647 h 168"/>
                <a:gd name="T36" fmla="*/ 2147483647 w 45"/>
                <a:gd name="T37" fmla="*/ 2147483647 h 168"/>
                <a:gd name="T38" fmla="*/ 2147483647 w 45"/>
                <a:gd name="T39" fmla="*/ 2147483647 h 168"/>
                <a:gd name="T40" fmla="*/ 2147483647 w 45"/>
                <a:gd name="T41" fmla="*/ 2147483647 h 168"/>
                <a:gd name="T42" fmla="*/ 2147483647 w 45"/>
                <a:gd name="T43" fmla="*/ 2147483647 h 168"/>
                <a:gd name="T44" fmla="*/ 2147483647 w 45"/>
                <a:gd name="T45" fmla="*/ 2147483647 h 168"/>
                <a:gd name="T46" fmla="*/ 2147483647 w 45"/>
                <a:gd name="T47" fmla="*/ 2147483647 h 168"/>
                <a:gd name="T48" fmla="*/ 2147483647 w 45"/>
                <a:gd name="T49" fmla="*/ 2147483647 h 168"/>
                <a:gd name="T50" fmla="*/ 2147483647 w 45"/>
                <a:gd name="T51" fmla="*/ 2147483647 h 168"/>
                <a:gd name="T52" fmla="*/ 2147483647 w 45"/>
                <a:gd name="T53" fmla="*/ 2147483647 h 168"/>
                <a:gd name="T54" fmla="*/ 2147483647 w 45"/>
                <a:gd name="T55" fmla="*/ 2147483647 h 168"/>
                <a:gd name="T56" fmla="*/ 2147483647 w 45"/>
                <a:gd name="T57" fmla="*/ 2147483647 h 168"/>
                <a:gd name="T58" fmla="*/ 2147483647 w 45"/>
                <a:gd name="T59" fmla="*/ 2147483647 h 168"/>
                <a:gd name="T60" fmla="*/ 2147483647 w 45"/>
                <a:gd name="T61" fmla="*/ 2147483647 h 168"/>
                <a:gd name="T62" fmla="*/ 2147483647 w 45"/>
                <a:gd name="T63" fmla="*/ 2147483647 h 168"/>
                <a:gd name="T64" fmla="*/ 2147483647 w 45"/>
                <a:gd name="T65" fmla="*/ 2147483647 h 168"/>
                <a:gd name="T66" fmla="*/ 2147483647 w 45"/>
                <a:gd name="T67" fmla="*/ 2147483647 h 168"/>
                <a:gd name="T68" fmla="*/ 2147483647 w 45"/>
                <a:gd name="T69" fmla="*/ 2147483647 h 168"/>
                <a:gd name="T70" fmla="*/ 2147483647 w 45"/>
                <a:gd name="T71" fmla="*/ 2147483647 h 168"/>
                <a:gd name="T72" fmla="*/ 2147483647 w 45"/>
                <a:gd name="T73" fmla="*/ 2147483647 h 168"/>
                <a:gd name="T74" fmla="*/ 2147483647 w 45"/>
                <a:gd name="T75" fmla="*/ 2147483647 h 168"/>
                <a:gd name="T76" fmla="*/ 2147483647 w 45"/>
                <a:gd name="T77" fmla="*/ 2147483647 h 168"/>
                <a:gd name="T78" fmla="*/ 2147483647 w 45"/>
                <a:gd name="T79" fmla="*/ 2147483647 h 168"/>
                <a:gd name="T80" fmla="*/ 2147483647 w 45"/>
                <a:gd name="T81" fmla="*/ 2147483647 h 168"/>
                <a:gd name="T82" fmla="*/ 2147483647 w 45"/>
                <a:gd name="T83" fmla="*/ 2147483647 h 168"/>
                <a:gd name="T84" fmla="*/ 2147483647 w 45"/>
                <a:gd name="T85" fmla="*/ 2147483647 h 168"/>
                <a:gd name="T86" fmla="*/ 2147483647 w 45"/>
                <a:gd name="T87" fmla="*/ 2147483647 h 168"/>
                <a:gd name="T88" fmla="*/ 2147483647 w 45"/>
                <a:gd name="T89" fmla="*/ 2147483647 h 168"/>
                <a:gd name="T90" fmla="*/ 2147483647 w 45"/>
                <a:gd name="T91" fmla="*/ 2147483647 h 168"/>
                <a:gd name="T92" fmla="*/ 2147483647 w 45"/>
                <a:gd name="T93" fmla="*/ 2147483647 h 168"/>
                <a:gd name="T94" fmla="*/ 2147483647 w 45"/>
                <a:gd name="T95" fmla="*/ 2147483647 h 168"/>
                <a:gd name="T96" fmla="*/ 2147483647 w 45"/>
                <a:gd name="T97" fmla="*/ 2147483647 h 168"/>
                <a:gd name="T98" fmla="*/ 2147483647 w 45"/>
                <a:gd name="T99" fmla="*/ 2147483647 h 168"/>
                <a:gd name="T100" fmla="*/ 2147483647 w 45"/>
                <a:gd name="T101" fmla="*/ 2147483647 h 168"/>
                <a:gd name="T102" fmla="*/ 2147483647 w 45"/>
                <a:gd name="T103" fmla="*/ 2147483647 h 168"/>
                <a:gd name="T104" fmla="*/ 2147483647 w 45"/>
                <a:gd name="T105" fmla="*/ 2147483647 h 168"/>
                <a:gd name="T106" fmla="*/ 2147483647 w 45"/>
                <a:gd name="T107" fmla="*/ 2147483647 h 168"/>
                <a:gd name="T108" fmla="*/ 2147483647 w 45"/>
                <a:gd name="T109" fmla="*/ 0 h 168"/>
                <a:gd name="T110" fmla="*/ 2147483647 w 45"/>
                <a:gd name="T111" fmla="*/ 0 h 168"/>
                <a:gd name="T112" fmla="*/ 2147483647 w 45"/>
                <a:gd name="T113" fmla="*/ 0 h 168"/>
                <a:gd name="T114" fmla="*/ 2147483647 w 45"/>
                <a:gd name="T115" fmla="*/ 0 h 168"/>
                <a:gd name="T116" fmla="*/ 2147483647 w 45"/>
                <a:gd name="T117" fmla="*/ 0 h 168"/>
                <a:gd name="T118" fmla="*/ 2147483647 w 45"/>
                <a:gd name="T119" fmla="*/ 0 h 168"/>
                <a:gd name="T120" fmla="*/ 2147483647 w 45"/>
                <a:gd name="T121" fmla="*/ 2147483647 h 168"/>
                <a:gd name="T122" fmla="*/ 2147483647 w 45"/>
                <a:gd name="T123" fmla="*/ 2147483647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5"/>
                <a:gd name="T187" fmla="*/ 0 h 168"/>
                <a:gd name="T188" fmla="*/ 45 w 45"/>
                <a:gd name="T189" fmla="*/ 168 h 1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5" h="168">
                  <a:moveTo>
                    <a:pt x="28" y="3"/>
                  </a:moveTo>
                  <a:lnTo>
                    <a:pt x="27" y="4"/>
                  </a:lnTo>
                  <a:lnTo>
                    <a:pt x="26" y="7"/>
                  </a:lnTo>
                  <a:lnTo>
                    <a:pt x="24" y="9"/>
                  </a:lnTo>
                  <a:lnTo>
                    <a:pt x="22" y="12"/>
                  </a:lnTo>
                  <a:lnTo>
                    <a:pt x="20" y="15"/>
                  </a:lnTo>
                  <a:lnTo>
                    <a:pt x="18" y="18"/>
                  </a:lnTo>
                  <a:lnTo>
                    <a:pt x="17" y="22"/>
                  </a:lnTo>
                  <a:lnTo>
                    <a:pt x="14" y="26"/>
                  </a:lnTo>
                  <a:lnTo>
                    <a:pt x="13" y="32"/>
                  </a:lnTo>
                  <a:lnTo>
                    <a:pt x="10" y="37"/>
                  </a:lnTo>
                  <a:lnTo>
                    <a:pt x="9" y="42"/>
                  </a:lnTo>
                  <a:lnTo>
                    <a:pt x="6" y="47"/>
                  </a:lnTo>
                  <a:lnTo>
                    <a:pt x="5" y="52"/>
                  </a:lnTo>
                  <a:lnTo>
                    <a:pt x="4" y="59"/>
                  </a:lnTo>
                  <a:lnTo>
                    <a:pt x="2" y="64"/>
                  </a:lnTo>
                  <a:lnTo>
                    <a:pt x="1" y="71"/>
                  </a:lnTo>
                  <a:lnTo>
                    <a:pt x="0" y="77"/>
                  </a:lnTo>
                  <a:lnTo>
                    <a:pt x="0" y="84"/>
                  </a:lnTo>
                  <a:lnTo>
                    <a:pt x="0" y="90"/>
                  </a:lnTo>
                  <a:lnTo>
                    <a:pt x="0" y="97"/>
                  </a:lnTo>
                  <a:lnTo>
                    <a:pt x="1" y="105"/>
                  </a:lnTo>
                  <a:lnTo>
                    <a:pt x="2" y="111"/>
                  </a:lnTo>
                  <a:lnTo>
                    <a:pt x="4" y="118"/>
                  </a:lnTo>
                  <a:lnTo>
                    <a:pt x="6" y="126"/>
                  </a:lnTo>
                  <a:lnTo>
                    <a:pt x="9" y="132"/>
                  </a:lnTo>
                  <a:lnTo>
                    <a:pt x="13" y="139"/>
                  </a:lnTo>
                  <a:lnTo>
                    <a:pt x="17" y="145"/>
                  </a:lnTo>
                  <a:lnTo>
                    <a:pt x="22" y="152"/>
                  </a:lnTo>
                  <a:lnTo>
                    <a:pt x="27" y="160"/>
                  </a:lnTo>
                  <a:lnTo>
                    <a:pt x="34" y="166"/>
                  </a:lnTo>
                  <a:lnTo>
                    <a:pt x="35" y="166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8"/>
                  </a:lnTo>
                  <a:lnTo>
                    <a:pt x="40" y="168"/>
                  </a:lnTo>
                  <a:lnTo>
                    <a:pt x="41" y="168"/>
                  </a:lnTo>
                  <a:lnTo>
                    <a:pt x="41" y="166"/>
                  </a:lnTo>
                  <a:lnTo>
                    <a:pt x="43" y="166"/>
                  </a:lnTo>
                  <a:lnTo>
                    <a:pt x="43" y="165"/>
                  </a:lnTo>
                  <a:lnTo>
                    <a:pt x="44" y="165"/>
                  </a:lnTo>
                  <a:lnTo>
                    <a:pt x="44" y="164"/>
                  </a:lnTo>
                  <a:lnTo>
                    <a:pt x="44" y="162"/>
                  </a:lnTo>
                  <a:lnTo>
                    <a:pt x="45" y="162"/>
                  </a:lnTo>
                  <a:lnTo>
                    <a:pt x="45" y="161"/>
                  </a:lnTo>
                  <a:lnTo>
                    <a:pt x="45" y="160"/>
                  </a:lnTo>
                  <a:lnTo>
                    <a:pt x="44" y="158"/>
                  </a:lnTo>
                  <a:lnTo>
                    <a:pt x="44" y="157"/>
                  </a:lnTo>
                  <a:lnTo>
                    <a:pt x="43" y="156"/>
                  </a:lnTo>
                  <a:lnTo>
                    <a:pt x="37" y="151"/>
                  </a:lnTo>
                  <a:lnTo>
                    <a:pt x="32" y="144"/>
                  </a:lnTo>
                  <a:lnTo>
                    <a:pt x="27" y="139"/>
                  </a:lnTo>
                  <a:lnTo>
                    <a:pt x="24" y="132"/>
                  </a:lnTo>
                  <a:lnTo>
                    <a:pt x="20" y="126"/>
                  </a:lnTo>
                  <a:lnTo>
                    <a:pt x="18" y="120"/>
                  </a:lnTo>
                  <a:lnTo>
                    <a:pt x="17" y="114"/>
                  </a:lnTo>
                  <a:lnTo>
                    <a:pt x="14" y="107"/>
                  </a:lnTo>
                  <a:lnTo>
                    <a:pt x="14" y="102"/>
                  </a:lnTo>
                  <a:lnTo>
                    <a:pt x="13" y="96"/>
                  </a:lnTo>
                  <a:lnTo>
                    <a:pt x="13" y="90"/>
                  </a:lnTo>
                  <a:lnTo>
                    <a:pt x="13" y="84"/>
                  </a:lnTo>
                  <a:lnTo>
                    <a:pt x="13" y="79"/>
                  </a:lnTo>
                  <a:lnTo>
                    <a:pt x="14" y="72"/>
                  </a:lnTo>
                  <a:lnTo>
                    <a:pt x="14" y="67"/>
                  </a:lnTo>
                  <a:lnTo>
                    <a:pt x="15" y="62"/>
                  </a:lnTo>
                  <a:lnTo>
                    <a:pt x="17" y="56"/>
                  </a:lnTo>
                  <a:lnTo>
                    <a:pt x="19" y="51"/>
                  </a:lnTo>
                  <a:lnTo>
                    <a:pt x="20" y="47"/>
                  </a:lnTo>
                  <a:lnTo>
                    <a:pt x="22" y="42"/>
                  </a:lnTo>
                  <a:lnTo>
                    <a:pt x="24" y="38"/>
                  </a:lnTo>
                  <a:lnTo>
                    <a:pt x="26" y="34"/>
                  </a:lnTo>
                  <a:lnTo>
                    <a:pt x="27" y="30"/>
                  </a:lnTo>
                  <a:lnTo>
                    <a:pt x="30" y="26"/>
                  </a:lnTo>
                  <a:lnTo>
                    <a:pt x="31" y="22"/>
                  </a:lnTo>
                  <a:lnTo>
                    <a:pt x="32" y="20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7" y="12"/>
                  </a:lnTo>
                  <a:lnTo>
                    <a:pt x="39" y="11"/>
                  </a:lnTo>
                  <a:lnTo>
                    <a:pt x="40" y="9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0" y="4"/>
                  </a:lnTo>
                  <a:lnTo>
                    <a:pt x="39" y="3"/>
                  </a:lnTo>
                  <a:lnTo>
                    <a:pt x="39" y="1"/>
                  </a:lnTo>
                  <a:lnTo>
                    <a:pt x="37" y="1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28" y="1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Freeform 188"/>
            <p:cNvSpPr>
              <a:spLocks/>
            </p:cNvSpPr>
            <p:nvPr/>
          </p:nvSpPr>
          <p:spPr bwMode="auto">
            <a:xfrm>
              <a:off x="7253381" y="4568668"/>
              <a:ext cx="24288" cy="93016"/>
            </a:xfrm>
            <a:custGeom>
              <a:avLst/>
              <a:gdLst>
                <a:gd name="T0" fmla="*/ 2147483647 w 30"/>
                <a:gd name="T1" fmla="*/ 2147483647 h 115"/>
                <a:gd name="T2" fmla="*/ 2147483647 w 30"/>
                <a:gd name="T3" fmla="*/ 2147483647 h 115"/>
                <a:gd name="T4" fmla="*/ 0 w 30"/>
                <a:gd name="T5" fmla="*/ 2147483647 h 115"/>
                <a:gd name="T6" fmla="*/ 0 w 30"/>
                <a:gd name="T7" fmla="*/ 2147483647 h 115"/>
                <a:gd name="T8" fmla="*/ 0 w 30"/>
                <a:gd name="T9" fmla="*/ 2147483647 h 115"/>
                <a:gd name="T10" fmla="*/ 0 w 30"/>
                <a:gd name="T11" fmla="*/ 2147483647 h 115"/>
                <a:gd name="T12" fmla="*/ 0 w 30"/>
                <a:gd name="T13" fmla="*/ 2147483647 h 115"/>
                <a:gd name="T14" fmla="*/ 0 w 30"/>
                <a:gd name="T15" fmla="*/ 2147483647 h 115"/>
                <a:gd name="T16" fmla="*/ 2147483647 w 30"/>
                <a:gd name="T17" fmla="*/ 2147483647 h 115"/>
                <a:gd name="T18" fmla="*/ 2147483647 w 30"/>
                <a:gd name="T19" fmla="*/ 2147483647 h 115"/>
                <a:gd name="T20" fmla="*/ 2147483647 w 30"/>
                <a:gd name="T21" fmla="*/ 2147483647 h 115"/>
                <a:gd name="T22" fmla="*/ 2147483647 w 30"/>
                <a:gd name="T23" fmla="*/ 2147483647 h 115"/>
                <a:gd name="T24" fmla="*/ 2147483647 w 30"/>
                <a:gd name="T25" fmla="*/ 2147483647 h 115"/>
                <a:gd name="T26" fmla="*/ 2147483647 w 30"/>
                <a:gd name="T27" fmla="*/ 2147483647 h 115"/>
                <a:gd name="T28" fmla="*/ 2147483647 w 30"/>
                <a:gd name="T29" fmla="*/ 2147483647 h 115"/>
                <a:gd name="T30" fmla="*/ 2147483647 w 30"/>
                <a:gd name="T31" fmla="*/ 2147483647 h 115"/>
                <a:gd name="T32" fmla="*/ 2147483647 w 30"/>
                <a:gd name="T33" fmla="*/ 2147483647 h 115"/>
                <a:gd name="T34" fmla="*/ 2147483647 w 30"/>
                <a:gd name="T35" fmla="*/ 2147483647 h 115"/>
                <a:gd name="T36" fmla="*/ 2147483647 w 30"/>
                <a:gd name="T37" fmla="*/ 2147483647 h 115"/>
                <a:gd name="T38" fmla="*/ 2147483647 w 30"/>
                <a:gd name="T39" fmla="*/ 2147483647 h 115"/>
                <a:gd name="T40" fmla="*/ 2147483647 w 30"/>
                <a:gd name="T41" fmla="*/ 2147483647 h 115"/>
                <a:gd name="T42" fmla="*/ 2147483647 w 30"/>
                <a:gd name="T43" fmla="*/ 2147483647 h 115"/>
                <a:gd name="T44" fmla="*/ 2147483647 w 30"/>
                <a:gd name="T45" fmla="*/ 2147483647 h 115"/>
                <a:gd name="T46" fmla="*/ 2147483647 w 30"/>
                <a:gd name="T47" fmla="*/ 2147483647 h 115"/>
                <a:gd name="T48" fmla="*/ 0 w 30"/>
                <a:gd name="T49" fmla="*/ 2147483647 h 115"/>
                <a:gd name="T50" fmla="*/ 0 w 30"/>
                <a:gd name="T51" fmla="*/ 2147483647 h 115"/>
                <a:gd name="T52" fmla="*/ 0 w 30"/>
                <a:gd name="T53" fmla="*/ 2147483647 h 115"/>
                <a:gd name="T54" fmla="*/ 0 w 30"/>
                <a:gd name="T55" fmla="*/ 2147483647 h 115"/>
                <a:gd name="T56" fmla="*/ 0 w 30"/>
                <a:gd name="T57" fmla="*/ 2147483647 h 115"/>
                <a:gd name="T58" fmla="*/ 2147483647 w 30"/>
                <a:gd name="T59" fmla="*/ 2147483647 h 115"/>
                <a:gd name="T60" fmla="*/ 2147483647 w 30"/>
                <a:gd name="T61" fmla="*/ 2147483647 h 115"/>
                <a:gd name="T62" fmla="*/ 2147483647 w 30"/>
                <a:gd name="T63" fmla="*/ 2147483647 h 115"/>
                <a:gd name="T64" fmla="*/ 2147483647 w 30"/>
                <a:gd name="T65" fmla="*/ 2147483647 h 115"/>
                <a:gd name="T66" fmla="*/ 2147483647 w 30"/>
                <a:gd name="T67" fmla="*/ 2147483647 h 115"/>
                <a:gd name="T68" fmla="*/ 2147483647 w 30"/>
                <a:gd name="T69" fmla="*/ 2147483647 h 115"/>
                <a:gd name="T70" fmla="*/ 2147483647 w 30"/>
                <a:gd name="T71" fmla="*/ 2147483647 h 115"/>
                <a:gd name="T72" fmla="*/ 2147483647 w 30"/>
                <a:gd name="T73" fmla="*/ 2147483647 h 115"/>
                <a:gd name="T74" fmla="*/ 2147483647 w 30"/>
                <a:gd name="T75" fmla="*/ 2147483647 h 115"/>
                <a:gd name="T76" fmla="*/ 2147483647 w 30"/>
                <a:gd name="T77" fmla="*/ 2147483647 h 115"/>
                <a:gd name="T78" fmla="*/ 2147483647 w 30"/>
                <a:gd name="T79" fmla="*/ 2147483647 h 115"/>
                <a:gd name="T80" fmla="*/ 2147483647 w 30"/>
                <a:gd name="T81" fmla="*/ 2147483647 h 115"/>
                <a:gd name="T82" fmla="*/ 2147483647 w 30"/>
                <a:gd name="T83" fmla="*/ 2147483647 h 115"/>
                <a:gd name="T84" fmla="*/ 2147483647 w 30"/>
                <a:gd name="T85" fmla="*/ 2147483647 h 115"/>
                <a:gd name="T86" fmla="*/ 2147483647 w 30"/>
                <a:gd name="T87" fmla="*/ 2147483647 h 115"/>
                <a:gd name="T88" fmla="*/ 2147483647 w 30"/>
                <a:gd name="T89" fmla="*/ 2147483647 h 115"/>
                <a:gd name="T90" fmla="*/ 2147483647 w 30"/>
                <a:gd name="T91" fmla="*/ 2147483647 h 115"/>
                <a:gd name="T92" fmla="*/ 2147483647 w 30"/>
                <a:gd name="T93" fmla="*/ 2147483647 h 115"/>
                <a:gd name="T94" fmla="*/ 2147483647 w 30"/>
                <a:gd name="T95" fmla="*/ 2147483647 h 115"/>
                <a:gd name="T96" fmla="*/ 2147483647 w 30"/>
                <a:gd name="T97" fmla="*/ 2147483647 h 115"/>
                <a:gd name="T98" fmla="*/ 2147483647 w 30"/>
                <a:gd name="T99" fmla="*/ 2147483647 h 115"/>
                <a:gd name="T100" fmla="*/ 2147483647 w 30"/>
                <a:gd name="T101" fmla="*/ 2147483647 h 115"/>
                <a:gd name="T102" fmla="*/ 2147483647 w 30"/>
                <a:gd name="T103" fmla="*/ 2147483647 h 115"/>
                <a:gd name="T104" fmla="*/ 2147483647 w 30"/>
                <a:gd name="T105" fmla="*/ 2147483647 h 115"/>
                <a:gd name="T106" fmla="*/ 2147483647 w 30"/>
                <a:gd name="T107" fmla="*/ 2147483647 h 115"/>
                <a:gd name="T108" fmla="*/ 2147483647 w 30"/>
                <a:gd name="T109" fmla="*/ 2147483647 h 115"/>
                <a:gd name="T110" fmla="*/ 2147483647 w 30"/>
                <a:gd name="T111" fmla="*/ 2147483647 h 115"/>
                <a:gd name="T112" fmla="*/ 2147483647 w 30"/>
                <a:gd name="T113" fmla="*/ 0 h 115"/>
                <a:gd name="T114" fmla="*/ 2147483647 w 30"/>
                <a:gd name="T115" fmla="*/ 0 h 115"/>
                <a:gd name="T116" fmla="*/ 2147483647 w 30"/>
                <a:gd name="T117" fmla="*/ 0 h 115"/>
                <a:gd name="T118" fmla="*/ 2147483647 w 30"/>
                <a:gd name="T119" fmla="*/ 0 h 115"/>
                <a:gd name="T120" fmla="*/ 2147483647 w 30"/>
                <a:gd name="T121" fmla="*/ 0 h 115"/>
                <a:gd name="T122" fmla="*/ 2147483647 w 30"/>
                <a:gd name="T123" fmla="*/ 0 h 11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0"/>
                <a:gd name="T187" fmla="*/ 0 h 115"/>
                <a:gd name="T188" fmla="*/ 30 w 30"/>
                <a:gd name="T189" fmla="*/ 115 h 11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0" h="115">
                  <a:moveTo>
                    <a:pt x="2" y="0"/>
                  </a:move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5" y="17"/>
                  </a:lnTo>
                  <a:lnTo>
                    <a:pt x="6" y="19"/>
                  </a:lnTo>
                  <a:lnTo>
                    <a:pt x="7" y="22"/>
                  </a:lnTo>
                  <a:lnTo>
                    <a:pt x="9" y="23"/>
                  </a:lnTo>
                  <a:lnTo>
                    <a:pt x="9" y="26"/>
                  </a:lnTo>
                  <a:lnTo>
                    <a:pt x="10" y="28"/>
                  </a:lnTo>
                  <a:lnTo>
                    <a:pt x="11" y="32"/>
                  </a:lnTo>
                  <a:lnTo>
                    <a:pt x="13" y="35"/>
                  </a:lnTo>
                  <a:lnTo>
                    <a:pt x="14" y="38"/>
                  </a:lnTo>
                  <a:lnTo>
                    <a:pt x="14" y="41"/>
                  </a:lnTo>
                  <a:lnTo>
                    <a:pt x="15" y="44"/>
                  </a:lnTo>
                  <a:lnTo>
                    <a:pt x="15" y="48"/>
                  </a:lnTo>
                  <a:lnTo>
                    <a:pt x="17" y="52"/>
                  </a:lnTo>
                  <a:lnTo>
                    <a:pt x="17" y="56"/>
                  </a:lnTo>
                  <a:lnTo>
                    <a:pt x="17" y="60"/>
                  </a:lnTo>
                  <a:lnTo>
                    <a:pt x="17" y="64"/>
                  </a:lnTo>
                  <a:lnTo>
                    <a:pt x="17" y="68"/>
                  </a:lnTo>
                  <a:lnTo>
                    <a:pt x="15" y="72"/>
                  </a:lnTo>
                  <a:lnTo>
                    <a:pt x="15" y="75"/>
                  </a:lnTo>
                  <a:lnTo>
                    <a:pt x="14" y="79"/>
                  </a:lnTo>
                  <a:lnTo>
                    <a:pt x="13" y="83"/>
                  </a:lnTo>
                  <a:lnTo>
                    <a:pt x="11" y="87"/>
                  </a:lnTo>
                  <a:lnTo>
                    <a:pt x="9" y="91"/>
                  </a:lnTo>
                  <a:lnTo>
                    <a:pt x="6" y="95"/>
                  </a:lnTo>
                  <a:lnTo>
                    <a:pt x="4" y="99"/>
                  </a:lnTo>
                  <a:lnTo>
                    <a:pt x="1" y="103"/>
                  </a:lnTo>
                  <a:lnTo>
                    <a:pt x="1" y="104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7"/>
                  </a:lnTo>
                  <a:lnTo>
                    <a:pt x="0" y="108"/>
                  </a:lnTo>
                  <a:lnTo>
                    <a:pt x="0" y="109"/>
                  </a:lnTo>
                  <a:lnTo>
                    <a:pt x="0" y="111"/>
                  </a:lnTo>
                  <a:lnTo>
                    <a:pt x="1" y="112"/>
                  </a:lnTo>
                  <a:lnTo>
                    <a:pt x="2" y="113"/>
                  </a:lnTo>
                  <a:lnTo>
                    <a:pt x="4" y="113"/>
                  </a:lnTo>
                  <a:lnTo>
                    <a:pt x="4" y="115"/>
                  </a:lnTo>
                  <a:lnTo>
                    <a:pt x="5" y="115"/>
                  </a:lnTo>
                  <a:lnTo>
                    <a:pt x="6" y="115"/>
                  </a:lnTo>
                  <a:lnTo>
                    <a:pt x="7" y="115"/>
                  </a:lnTo>
                  <a:lnTo>
                    <a:pt x="9" y="115"/>
                  </a:lnTo>
                  <a:lnTo>
                    <a:pt x="9" y="113"/>
                  </a:lnTo>
                  <a:lnTo>
                    <a:pt x="10" y="113"/>
                  </a:lnTo>
                  <a:lnTo>
                    <a:pt x="11" y="112"/>
                  </a:lnTo>
                  <a:lnTo>
                    <a:pt x="15" y="107"/>
                  </a:lnTo>
                  <a:lnTo>
                    <a:pt x="18" y="103"/>
                  </a:lnTo>
                  <a:lnTo>
                    <a:pt x="21" y="98"/>
                  </a:lnTo>
                  <a:lnTo>
                    <a:pt x="23" y="92"/>
                  </a:lnTo>
                  <a:lnTo>
                    <a:pt x="26" y="87"/>
                  </a:lnTo>
                  <a:lnTo>
                    <a:pt x="27" y="83"/>
                  </a:lnTo>
                  <a:lnTo>
                    <a:pt x="28" y="78"/>
                  </a:lnTo>
                  <a:lnTo>
                    <a:pt x="28" y="73"/>
                  </a:lnTo>
                  <a:lnTo>
                    <a:pt x="30" y="69"/>
                  </a:lnTo>
                  <a:lnTo>
                    <a:pt x="30" y="64"/>
                  </a:lnTo>
                  <a:lnTo>
                    <a:pt x="30" y="60"/>
                  </a:lnTo>
                  <a:lnTo>
                    <a:pt x="30" y="55"/>
                  </a:lnTo>
                  <a:lnTo>
                    <a:pt x="30" y="51"/>
                  </a:lnTo>
                  <a:lnTo>
                    <a:pt x="28" y="47"/>
                  </a:lnTo>
                  <a:lnTo>
                    <a:pt x="28" y="41"/>
                  </a:lnTo>
                  <a:lnTo>
                    <a:pt x="27" y="38"/>
                  </a:lnTo>
                  <a:lnTo>
                    <a:pt x="26" y="34"/>
                  </a:lnTo>
                  <a:lnTo>
                    <a:pt x="24" y="31"/>
                  </a:lnTo>
                  <a:lnTo>
                    <a:pt x="23" y="27"/>
                  </a:lnTo>
                  <a:lnTo>
                    <a:pt x="23" y="23"/>
                  </a:lnTo>
                  <a:lnTo>
                    <a:pt x="22" y="21"/>
                  </a:lnTo>
                  <a:lnTo>
                    <a:pt x="21" y="18"/>
                  </a:lnTo>
                  <a:lnTo>
                    <a:pt x="19" y="15"/>
                  </a:lnTo>
                  <a:lnTo>
                    <a:pt x="18" y="13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9" name="Freeform 189"/>
            <p:cNvSpPr>
              <a:spLocks/>
            </p:cNvSpPr>
            <p:nvPr/>
          </p:nvSpPr>
          <p:spPr bwMode="auto">
            <a:xfrm>
              <a:off x="7280704" y="4547664"/>
              <a:ext cx="34913" cy="132024"/>
            </a:xfrm>
            <a:custGeom>
              <a:avLst/>
              <a:gdLst>
                <a:gd name="T0" fmla="*/ 2147483647 w 46"/>
                <a:gd name="T1" fmla="*/ 2147483647 h 168"/>
                <a:gd name="T2" fmla="*/ 2147483647 w 46"/>
                <a:gd name="T3" fmla="*/ 2147483647 h 168"/>
                <a:gd name="T4" fmla="*/ 2147483647 w 46"/>
                <a:gd name="T5" fmla="*/ 2147483647 h 168"/>
                <a:gd name="T6" fmla="*/ 2147483647 w 46"/>
                <a:gd name="T7" fmla="*/ 2147483647 h 168"/>
                <a:gd name="T8" fmla="*/ 2147483647 w 46"/>
                <a:gd name="T9" fmla="*/ 2147483647 h 168"/>
                <a:gd name="T10" fmla="*/ 2147483647 w 46"/>
                <a:gd name="T11" fmla="*/ 2147483647 h 168"/>
                <a:gd name="T12" fmla="*/ 2147483647 w 46"/>
                <a:gd name="T13" fmla="*/ 2147483647 h 168"/>
                <a:gd name="T14" fmla="*/ 2147483647 w 46"/>
                <a:gd name="T15" fmla="*/ 2147483647 h 168"/>
                <a:gd name="T16" fmla="*/ 2147483647 w 46"/>
                <a:gd name="T17" fmla="*/ 2147483647 h 168"/>
                <a:gd name="T18" fmla="*/ 2147483647 w 46"/>
                <a:gd name="T19" fmla="*/ 2147483647 h 168"/>
                <a:gd name="T20" fmla="*/ 2147483647 w 46"/>
                <a:gd name="T21" fmla="*/ 2147483647 h 168"/>
                <a:gd name="T22" fmla="*/ 2147483647 w 46"/>
                <a:gd name="T23" fmla="*/ 2147483647 h 168"/>
                <a:gd name="T24" fmla="*/ 2147483647 w 46"/>
                <a:gd name="T25" fmla="*/ 2147483647 h 168"/>
                <a:gd name="T26" fmla="*/ 2147483647 w 46"/>
                <a:gd name="T27" fmla="*/ 2147483647 h 168"/>
                <a:gd name="T28" fmla="*/ 2147483647 w 46"/>
                <a:gd name="T29" fmla="*/ 2147483647 h 168"/>
                <a:gd name="T30" fmla="*/ 2147483647 w 46"/>
                <a:gd name="T31" fmla="*/ 2147483647 h 168"/>
                <a:gd name="T32" fmla="*/ 2147483647 w 46"/>
                <a:gd name="T33" fmla="*/ 2147483647 h 168"/>
                <a:gd name="T34" fmla="*/ 2147483647 w 46"/>
                <a:gd name="T35" fmla="*/ 2147483647 h 168"/>
                <a:gd name="T36" fmla="*/ 2147483647 w 46"/>
                <a:gd name="T37" fmla="*/ 2147483647 h 168"/>
                <a:gd name="T38" fmla="*/ 2147483647 w 46"/>
                <a:gd name="T39" fmla="*/ 2147483647 h 168"/>
                <a:gd name="T40" fmla="*/ 2147483647 w 46"/>
                <a:gd name="T41" fmla="*/ 2147483647 h 168"/>
                <a:gd name="T42" fmla="*/ 2147483647 w 46"/>
                <a:gd name="T43" fmla="*/ 2147483647 h 168"/>
                <a:gd name="T44" fmla="*/ 2147483647 w 46"/>
                <a:gd name="T45" fmla="*/ 2147483647 h 168"/>
                <a:gd name="T46" fmla="*/ 2147483647 w 46"/>
                <a:gd name="T47" fmla="*/ 2147483647 h 168"/>
                <a:gd name="T48" fmla="*/ 0 w 46"/>
                <a:gd name="T49" fmla="*/ 2147483647 h 168"/>
                <a:gd name="T50" fmla="*/ 0 w 46"/>
                <a:gd name="T51" fmla="*/ 2147483647 h 168"/>
                <a:gd name="T52" fmla="*/ 0 w 46"/>
                <a:gd name="T53" fmla="*/ 2147483647 h 168"/>
                <a:gd name="T54" fmla="*/ 0 w 46"/>
                <a:gd name="T55" fmla="*/ 2147483647 h 168"/>
                <a:gd name="T56" fmla="*/ 0 w 46"/>
                <a:gd name="T57" fmla="*/ 2147483647 h 168"/>
                <a:gd name="T58" fmla="*/ 0 w 46"/>
                <a:gd name="T59" fmla="*/ 2147483647 h 168"/>
                <a:gd name="T60" fmla="*/ 2147483647 w 46"/>
                <a:gd name="T61" fmla="*/ 2147483647 h 168"/>
                <a:gd name="T62" fmla="*/ 2147483647 w 46"/>
                <a:gd name="T63" fmla="*/ 2147483647 h 168"/>
                <a:gd name="T64" fmla="*/ 2147483647 w 46"/>
                <a:gd name="T65" fmla="*/ 2147483647 h 168"/>
                <a:gd name="T66" fmla="*/ 2147483647 w 46"/>
                <a:gd name="T67" fmla="*/ 2147483647 h 168"/>
                <a:gd name="T68" fmla="*/ 2147483647 w 46"/>
                <a:gd name="T69" fmla="*/ 2147483647 h 168"/>
                <a:gd name="T70" fmla="*/ 2147483647 w 46"/>
                <a:gd name="T71" fmla="*/ 2147483647 h 168"/>
                <a:gd name="T72" fmla="*/ 2147483647 w 46"/>
                <a:gd name="T73" fmla="*/ 2147483647 h 168"/>
                <a:gd name="T74" fmla="*/ 2147483647 w 46"/>
                <a:gd name="T75" fmla="*/ 2147483647 h 168"/>
                <a:gd name="T76" fmla="*/ 2147483647 w 46"/>
                <a:gd name="T77" fmla="*/ 2147483647 h 168"/>
                <a:gd name="T78" fmla="*/ 2147483647 w 46"/>
                <a:gd name="T79" fmla="*/ 2147483647 h 168"/>
                <a:gd name="T80" fmla="*/ 2147483647 w 46"/>
                <a:gd name="T81" fmla="*/ 2147483647 h 168"/>
                <a:gd name="T82" fmla="*/ 2147483647 w 46"/>
                <a:gd name="T83" fmla="*/ 2147483647 h 168"/>
                <a:gd name="T84" fmla="*/ 2147483647 w 46"/>
                <a:gd name="T85" fmla="*/ 2147483647 h 168"/>
                <a:gd name="T86" fmla="*/ 2147483647 w 46"/>
                <a:gd name="T87" fmla="*/ 2147483647 h 168"/>
                <a:gd name="T88" fmla="*/ 2147483647 w 46"/>
                <a:gd name="T89" fmla="*/ 2147483647 h 168"/>
                <a:gd name="T90" fmla="*/ 2147483647 w 46"/>
                <a:gd name="T91" fmla="*/ 2147483647 h 168"/>
                <a:gd name="T92" fmla="*/ 2147483647 w 46"/>
                <a:gd name="T93" fmla="*/ 2147483647 h 168"/>
                <a:gd name="T94" fmla="*/ 2147483647 w 46"/>
                <a:gd name="T95" fmla="*/ 2147483647 h 168"/>
                <a:gd name="T96" fmla="*/ 2147483647 w 46"/>
                <a:gd name="T97" fmla="*/ 2147483647 h 168"/>
                <a:gd name="T98" fmla="*/ 2147483647 w 46"/>
                <a:gd name="T99" fmla="*/ 2147483647 h 168"/>
                <a:gd name="T100" fmla="*/ 2147483647 w 46"/>
                <a:gd name="T101" fmla="*/ 2147483647 h 168"/>
                <a:gd name="T102" fmla="*/ 2147483647 w 46"/>
                <a:gd name="T103" fmla="*/ 2147483647 h 168"/>
                <a:gd name="T104" fmla="*/ 2147483647 w 46"/>
                <a:gd name="T105" fmla="*/ 2147483647 h 168"/>
                <a:gd name="T106" fmla="*/ 2147483647 w 46"/>
                <a:gd name="T107" fmla="*/ 2147483647 h 168"/>
                <a:gd name="T108" fmla="*/ 2147483647 w 46"/>
                <a:gd name="T109" fmla="*/ 2147483647 h 168"/>
                <a:gd name="T110" fmla="*/ 2147483647 w 46"/>
                <a:gd name="T111" fmla="*/ 2147483647 h 168"/>
                <a:gd name="T112" fmla="*/ 2147483647 w 46"/>
                <a:gd name="T113" fmla="*/ 0 h 168"/>
                <a:gd name="T114" fmla="*/ 2147483647 w 46"/>
                <a:gd name="T115" fmla="*/ 0 h 168"/>
                <a:gd name="T116" fmla="*/ 2147483647 w 46"/>
                <a:gd name="T117" fmla="*/ 0 h 168"/>
                <a:gd name="T118" fmla="*/ 2147483647 w 46"/>
                <a:gd name="T119" fmla="*/ 0 h 168"/>
                <a:gd name="T120" fmla="*/ 2147483647 w 46"/>
                <a:gd name="T121" fmla="*/ 0 h 168"/>
                <a:gd name="T122" fmla="*/ 2147483647 w 46"/>
                <a:gd name="T123" fmla="*/ 0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"/>
                <a:gd name="T187" fmla="*/ 0 h 168"/>
                <a:gd name="T188" fmla="*/ 46 w 46"/>
                <a:gd name="T189" fmla="*/ 168 h 1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" h="168">
                  <a:moveTo>
                    <a:pt x="7" y="1"/>
                  </a:moveTo>
                  <a:lnTo>
                    <a:pt x="7" y="1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8"/>
                  </a:lnTo>
                  <a:lnTo>
                    <a:pt x="5" y="9"/>
                  </a:lnTo>
                  <a:lnTo>
                    <a:pt x="5" y="11"/>
                  </a:lnTo>
                  <a:lnTo>
                    <a:pt x="7" y="12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2" y="20"/>
                  </a:lnTo>
                  <a:lnTo>
                    <a:pt x="13" y="22"/>
                  </a:lnTo>
                  <a:lnTo>
                    <a:pt x="16" y="26"/>
                  </a:lnTo>
                  <a:lnTo>
                    <a:pt x="17" y="30"/>
                  </a:lnTo>
                  <a:lnTo>
                    <a:pt x="19" y="34"/>
                  </a:lnTo>
                  <a:lnTo>
                    <a:pt x="21" y="38"/>
                  </a:lnTo>
                  <a:lnTo>
                    <a:pt x="22" y="42"/>
                  </a:lnTo>
                  <a:lnTo>
                    <a:pt x="25" y="47"/>
                  </a:lnTo>
                  <a:lnTo>
                    <a:pt x="26" y="51"/>
                  </a:lnTo>
                  <a:lnTo>
                    <a:pt x="28" y="56"/>
                  </a:lnTo>
                  <a:lnTo>
                    <a:pt x="29" y="62"/>
                  </a:lnTo>
                  <a:lnTo>
                    <a:pt x="30" y="67"/>
                  </a:lnTo>
                  <a:lnTo>
                    <a:pt x="32" y="72"/>
                  </a:lnTo>
                  <a:lnTo>
                    <a:pt x="32" y="79"/>
                  </a:lnTo>
                  <a:lnTo>
                    <a:pt x="33" y="84"/>
                  </a:lnTo>
                  <a:lnTo>
                    <a:pt x="33" y="90"/>
                  </a:lnTo>
                  <a:lnTo>
                    <a:pt x="32" y="96"/>
                  </a:lnTo>
                  <a:lnTo>
                    <a:pt x="32" y="102"/>
                  </a:lnTo>
                  <a:lnTo>
                    <a:pt x="30" y="107"/>
                  </a:lnTo>
                  <a:lnTo>
                    <a:pt x="29" y="114"/>
                  </a:lnTo>
                  <a:lnTo>
                    <a:pt x="26" y="120"/>
                  </a:lnTo>
                  <a:lnTo>
                    <a:pt x="24" y="126"/>
                  </a:lnTo>
                  <a:lnTo>
                    <a:pt x="21" y="132"/>
                  </a:lnTo>
                  <a:lnTo>
                    <a:pt x="17" y="139"/>
                  </a:lnTo>
                  <a:lnTo>
                    <a:pt x="13" y="144"/>
                  </a:lnTo>
                  <a:lnTo>
                    <a:pt x="8" y="151"/>
                  </a:lnTo>
                  <a:lnTo>
                    <a:pt x="2" y="156"/>
                  </a:lnTo>
                  <a:lnTo>
                    <a:pt x="2" y="157"/>
                  </a:lnTo>
                  <a:lnTo>
                    <a:pt x="0" y="157"/>
                  </a:lnTo>
                  <a:lnTo>
                    <a:pt x="0" y="158"/>
                  </a:lnTo>
                  <a:lnTo>
                    <a:pt x="0" y="160"/>
                  </a:lnTo>
                  <a:lnTo>
                    <a:pt x="0" y="161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2" y="165"/>
                  </a:lnTo>
                  <a:lnTo>
                    <a:pt x="3" y="166"/>
                  </a:lnTo>
                  <a:lnTo>
                    <a:pt x="4" y="168"/>
                  </a:lnTo>
                  <a:lnTo>
                    <a:pt x="5" y="168"/>
                  </a:lnTo>
                  <a:lnTo>
                    <a:pt x="7" y="168"/>
                  </a:lnTo>
                  <a:lnTo>
                    <a:pt x="8" y="168"/>
                  </a:lnTo>
                  <a:lnTo>
                    <a:pt x="9" y="168"/>
                  </a:lnTo>
                  <a:lnTo>
                    <a:pt x="9" y="166"/>
                  </a:lnTo>
                  <a:lnTo>
                    <a:pt x="11" y="166"/>
                  </a:lnTo>
                  <a:lnTo>
                    <a:pt x="17" y="160"/>
                  </a:lnTo>
                  <a:lnTo>
                    <a:pt x="24" y="152"/>
                  </a:lnTo>
                  <a:lnTo>
                    <a:pt x="29" y="145"/>
                  </a:lnTo>
                  <a:lnTo>
                    <a:pt x="33" y="139"/>
                  </a:lnTo>
                  <a:lnTo>
                    <a:pt x="37" y="132"/>
                  </a:lnTo>
                  <a:lnTo>
                    <a:pt x="39" y="126"/>
                  </a:lnTo>
                  <a:lnTo>
                    <a:pt x="42" y="118"/>
                  </a:lnTo>
                  <a:lnTo>
                    <a:pt x="43" y="111"/>
                  </a:lnTo>
                  <a:lnTo>
                    <a:pt x="45" y="105"/>
                  </a:lnTo>
                  <a:lnTo>
                    <a:pt x="45" y="97"/>
                  </a:lnTo>
                  <a:lnTo>
                    <a:pt x="46" y="90"/>
                  </a:lnTo>
                  <a:lnTo>
                    <a:pt x="46" y="84"/>
                  </a:lnTo>
                  <a:lnTo>
                    <a:pt x="45" y="77"/>
                  </a:lnTo>
                  <a:lnTo>
                    <a:pt x="45" y="71"/>
                  </a:lnTo>
                  <a:lnTo>
                    <a:pt x="43" y="64"/>
                  </a:lnTo>
                  <a:lnTo>
                    <a:pt x="42" y="59"/>
                  </a:lnTo>
                  <a:lnTo>
                    <a:pt x="41" y="52"/>
                  </a:lnTo>
                  <a:lnTo>
                    <a:pt x="38" y="47"/>
                  </a:lnTo>
                  <a:lnTo>
                    <a:pt x="37" y="42"/>
                  </a:lnTo>
                  <a:lnTo>
                    <a:pt x="34" y="37"/>
                  </a:lnTo>
                  <a:lnTo>
                    <a:pt x="33" y="32"/>
                  </a:lnTo>
                  <a:lnTo>
                    <a:pt x="30" y="26"/>
                  </a:lnTo>
                  <a:lnTo>
                    <a:pt x="29" y="22"/>
                  </a:lnTo>
                  <a:lnTo>
                    <a:pt x="26" y="18"/>
                  </a:lnTo>
                  <a:lnTo>
                    <a:pt x="25" y="15"/>
                  </a:lnTo>
                  <a:lnTo>
                    <a:pt x="22" y="12"/>
                  </a:lnTo>
                  <a:lnTo>
                    <a:pt x="21" y="9"/>
                  </a:lnTo>
                  <a:lnTo>
                    <a:pt x="20" y="7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CDC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Freeform 190"/>
            <p:cNvSpPr>
              <a:spLocks/>
            </p:cNvSpPr>
            <p:nvPr/>
          </p:nvSpPr>
          <p:spPr bwMode="auto">
            <a:xfrm>
              <a:off x="7198734" y="4595672"/>
              <a:ext cx="36431" cy="36007"/>
            </a:xfrm>
            <a:custGeom>
              <a:avLst/>
              <a:gdLst>
                <a:gd name="T0" fmla="*/ 2147483647 w 46"/>
                <a:gd name="T1" fmla="*/ 2147483647 h 47"/>
                <a:gd name="T2" fmla="*/ 2147483647 w 46"/>
                <a:gd name="T3" fmla="*/ 2147483647 h 47"/>
                <a:gd name="T4" fmla="*/ 2147483647 w 46"/>
                <a:gd name="T5" fmla="*/ 2147483647 h 47"/>
                <a:gd name="T6" fmla="*/ 2147483647 w 46"/>
                <a:gd name="T7" fmla="*/ 2147483647 h 47"/>
                <a:gd name="T8" fmla="*/ 2147483647 w 46"/>
                <a:gd name="T9" fmla="*/ 2147483647 h 47"/>
                <a:gd name="T10" fmla="*/ 2147483647 w 46"/>
                <a:gd name="T11" fmla="*/ 2147483647 h 47"/>
                <a:gd name="T12" fmla="*/ 2147483647 w 46"/>
                <a:gd name="T13" fmla="*/ 2147483647 h 47"/>
                <a:gd name="T14" fmla="*/ 2147483647 w 46"/>
                <a:gd name="T15" fmla="*/ 2147483647 h 47"/>
                <a:gd name="T16" fmla="*/ 2147483647 w 46"/>
                <a:gd name="T17" fmla="*/ 2147483647 h 47"/>
                <a:gd name="T18" fmla="*/ 2147483647 w 46"/>
                <a:gd name="T19" fmla="*/ 2147483647 h 47"/>
                <a:gd name="T20" fmla="*/ 2147483647 w 46"/>
                <a:gd name="T21" fmla="*/ 2147483647 h 47"/>
                <a:gd name="T22" fmla="*/ 2147483647 w 46"/>
                <a:gd name="T23" fmla="*/ 2147483647 h 47"/>
                <a:gd name="T24" fmla="*/ 2147483647 w 46"/>
                <a:gd name="T25" fmla="*/ 2147483647 h 47"/>
                <a:gd name="T26" fmla="*/ 2147483647 w 46"/>
                <a:gd name="T27" fmla="*/ 2147483647 h 47"/>
                <a:gd name="T28" fmla="*/ 2147483647 w 46"/>
                <a:gd name="T29" fmla="*/ 2147483647 h 47"/>
                <a:gd name="T30" fmla="*/ 2147483647 w 46"/>
                <a:gd name="T31" fmla="*/ 2147483647 h 47"/>
                <a:gd name="T32" fmla="*/ 2147483647 w 46"/>
                <a:gd name="T33" fmla="*/ 2147483647 h 47"/>
                <a:gd name="T34" fmla="*/ 2147483647 w 46"/>
                <a:gd name="T35" fmla="*/ 2147483647 h 47"/>
                <a:gd name="T36" fmla="*/ 2147483647 w 46"/>
                <a:gd name="T37" fmla="*/ 2147483647 h 47"/>
                <a:gd name="T38" fmla="*/ 0 w 46"/>
                <a:gd name="T39" fmla="*/ 2147483647 h 47"/>
                <a:gd name="T40" fmla="*/ 0 w 46"/>
                <a:gd name="T41" fmla="*/ 2147483647 h 47"/>
                <a:gd name="T42" fmla="*/ 0 w 46"/>
                <a:gd name="T43" fmla="*/ 2147483647 h 47"/>
                <a:gd name="T44" fmla="*/ 0 w 46"/>
                <a:gd name="T45" fmla="*/ 2147483647 h 47"/>
                <a:gd name="T46" fmla="*/ 2147483647 w 46"/>
                <a:gd name="T47" fmla="*/ 2147483647 h 47"/>
                <a:gd name="T48" fmla="*/ 2147483647 w 46"/>
                <a:gd name="T49" fmla="*/ 2147483647 h 47"/>
                <a:gd name="T50" fmla="*/ 2147483647 w 46"/>
                <a:gd name="T51" fmla="*/ 2147483647 h 47"/>
                <a:gd name="T52" fmla="*/ 2147483647 w 46"/>
                <a:gd name="T53" fmla="*/ 2147483647 h 47"/>
                <a:gd name="T54" fmla="*/ 2147483647 w 46"/>
                <a:gd name="T55" fmla="*/ 2147483647 h 47"/>
                <a:gd name="T56" fmla="*/ 2147483647 w 46"/>
                <a:gd name="T57" fmla="*/ 2147483647 h 47"/>
                <a:gd name="T58" fmla="*/ 2147483647 w 46"/>
                <a:gd name="T59" fmla="*/ 2147483647 h 47"/>
                <a:gd name="T60" fmla="*/ 2147483647 w 46"/>
                <a:gd name="T61" fmla="*/ 0 h 47"/>
                <a:gd name="T62" fmla="*/ 2147483647 w 46"/>
                <a:gd name="T63" fmla="*/ 0 h 47"/>
                <a:gd name="T64" fmla="*/ 2147483647 w 46"/>
                <a:gd name="T65" fmla="*/ 0 h 47"/>
                <a:gd name="T66" fmla="*/ 2147483647 w 46"/>
                <a:gd name="T67" fmla="*/ 0 h 47"/>
                <a:gd name="T68" fmla="*/ 2147483647 w 46"/>
                <a:gd name="T69" fmla="*/ 2147483647 h 47"/>
                <a:gd name="T70" fmla="*/ 2147483647 w 46"/>
                <a:gd name="T71" fmla="*/ 2147483647 h 47"/>
                <a:gd name="T72" fmla="*/ 2147483647 w 46"/>
                <a:gd name="T73" fmla="*/ 2147483647 h 47"/>
                <a:gd name="T74" fmla="*/ 2147483647 w 46"/>
                <a:gd name="T75" fmla="*/ 2147483647 h 47"/>
                <a:gd name="T76" fmla="*/ 2147483647 w 46"/>
                <a:gd name="T77" fmla="*/ 2147483647 h 47"/>
                <a:gd name="T78" fmla="*/ 2147483647 w 46"/>
                <a:gd name="T79" fmla="*/ 2147483647 h 47"/>
                <a:gd name="T80" fmla="*/ 2147483647 w 46"/>
                <a:gd name="T81" fmla="*/ 2147483647 h 47"/>
                <a:gd name="T82" fmla="*/ 2147483647 w 46"/>
                <a:gd name="T83" fmla="*/ 2147483647 h 47"/>
                <a:gd name="T84" fmla="*/ 2147483647 w 46"/>
                <a:gd name="T85" fmla="*/ 2147483647 h 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6"/>
                <a:gd name="T130" fmla="*/ 0 h 47"/>
                <a:gd name="T131" fmla="*/ 46 w 46"/>
                <a:gd name="T132" fmla="*/ 47 h 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6" h="47">
                  <a:moveTo>
                    <a:pt x="46" y="24"/>
                  </a:moveTo>
                  <a:lnTo>
                    <a:pt x="46" y="25"/>
                  </a:lnTo>
                  <a:lnTo>
                    <a:pt x="46" y="26"/>
                  </a:lnTo>
                  <a:lnTo>
                    <a:pt x="46" y="27"/>
                  </a:lnTo>
                  <a:lnTo>
                    <a:pt x="46" y="29"/>
                  </a:lnTo>
                  <a:lnTo>
                    <a:pt x="46" y="30"/>
                  </a:lnTo>
                  <a:lnTo>
                    <a:pt x="45" y="30"/>
                  </a:lnTo>
                  <a:lnTo>
                    <a:pt x="45" y="31"/>
                  </a:lnTo>
                  <a:lnTo>
                    <a:pt x="45" y="33"/>
                  </a:lnTo>
                  <a:lnTo>
                    <a:pt x="44" y="34"/>
                  </a:lnTo>
                  <a:lnTo>
                    <a:pt x="44" y="35"/>
                  </a:lnTo>
                  <a:lnTo>
                    <a:pt x="43" y="37"/>
                  </a:lnTo>
                  <a:lnTo>
                    <a:pt x="43" y="38"/>
                  </a:lnTo>
                  <a:lnTo>
                    <a:pt x="41" y="39"/>
                  </a:lnTo>
                  <a:lnTo>
                    <a:pt x="40" y="39"/>
                  </a:lnTo>
                  <a:lnTo>
                    <a:pt x="40" y="41"/>
                  </a:lnTo>
                  <a:lnTo>
                    <a:pt x="39" y="41"/>
                  </a:lnTo>
                  <a:lnTo>
                    <a:pt x="39" y="42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5" y="44"/>
                  </a:lnTo>
                  <a:lnTo>
                    <a:pt x="33" y="44"/>
                  </a:lnTo>
                  <a:lnTo>
                    <a:pt x="32" y="46"/>
                  </a:lnTo>
                  <a:lnTo>
                    <a:pt x="31" y="46"/>
                  </a:lnTo>
                  <a:lnTo>
                    <a:pt x="30" y="46"/>
                  </a:lnTo>
                  <a:lnTo>
                    <a:pt x="30" y="47"/>
                  </a:lnTo>
                  <a:lnTo>
                    <a:pt x="28" y="47"/>
                  </a:lnTo>
                  <a:lnTo>
                    <a:pt x="27" y="47"/>
                  </a:lnTo>
                  <a:lnTo>
                    <a:pt x="26" y="47"/>
                  </a:lnTo>
                  <a:lnTo>
                    <a:pt x="24" y="47"/>
                  </a:lnTo>
                  <a:lnTo>
                    <a:pt x="23" y="47"/>
                  </a:lnTo>
                  <a:lnTo>
                    <a:pt x="22" y="47"/>
                  </a:lnTo>
                  <a:lnTo>
                    <a:pt x="20" y="47"/>
                  </a:lnTo>
                  <a:lnTo>
                    <a:pt x="19" y="47"/>
                  </a:lnTo>
                  <a:lnTo>
                    <a:pt x="18" y="47"/>
                  </a:lnTo>
                  <a:lnTo>
                    <a:pt x="16" y="47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4" y="46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3"/>
                  </a:lnTo>
                  <a:lnTo>
                    <a:pt x="9" y="43"/>
                  </a:lnTo>
                  <a:lnTo>
                    <a:pt x="7" y="42"/>
                  </a:lnTo>
                  <a:lnTo>
                    <a:pt x="7" y="41"/>
                  </a:lnTo>
                  <a:lnTo>
                    <a:pt x="6" y="41"/>
                  </a:lnTo>
                  <a:lnTo>
                    <a:pt x="6" y="39"/>
                  </a:lnTo>
                  <a:lnTo>
                    <a:pt x="5" y="39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2" y="35"/>
                  </a:lnTo>
                  <a:lnTo>
                    <a:pt x="2" y="34"/>
                  </a:lnTo>
                  <a:lnTo>
                    <a:pt x="1" y="33"/>
                  </a:lnTo>
                  <a:lnTo>
                    <a:pt x="1" y="31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3" y="10"/>
                  </a:lnTo>
                  <a:lnTo>
                    <a:pt x="3" y="9"/>
                  </a:lnTo>
                  <a:lnTo>
                    <a:pt x="5" y="8"/>
                  </a:lnTo>
                  <a:lnTo>
                    <a:pt x="6" y="8"/>
                  </a:lnTo>
                  <a:lnTo>
                    <a:pt x="6" y="7"/>
                  </a:lnTo>
                  <a:lnTo>
                    <a:pt x="7" y="7"/>
                  </a:lnTo>
                  <a:lnTo>
                    <a:pt x="7" y="5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31" y="1"/>
                  </a:lnTo>
                  <a:lnTo>
                    <a:pt x="32" y="1"/>
                  </a:lnTo>
                  <a:lnTo>
                    <a:pt x="33" y="3"/>
                  </a:lnTo>
                  <a:lnTo>
                    <a:pt x="35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0" y="8"/>
                  </a:lnTo>
                  <a:lnTo>
                    <a:pt x="41" y="8"/>
                  </a:lnTo>
                  <a:lnTo>
                    <a:pt x="43" y="9"/>
                  </a:lnTo>
                  <a:lnTo>
                    <a:pt x="43" y="10"/>
                  </a:lnTo>
                  <a:lnTo>
                    <a:pt x="44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6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B8A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Freeform 191"/>
            <p:cNvSpPr>
              <a:spLocks/>
            </p:cNvSpPr>
            <p:nvPr/>
          </p:nvSpPr>
          <p:spPr bwMode="auto">
            <a:xfrm>
              <a:off x="7182035" y="4793709"/>
              <a:ext cx="72863" cy="15004"/>
            </a:xfrm>
            <a:custGeom>
              <a:avLst/>
              <a:gdLst>
                <a:gd name="T0" fmla="*/ 0 w 91"/>
                <a:gd name="T1" fmla="*/ 0 h 22"/>
                <a:gd name="T2" fmla="*/ 2147483647 w 91"/>
                <a:gd name="T3" fmla="*/ 2147483647 h 22"/>
                <a:gd name="T4" fmla="*/ 2147483647 w 91"/>
                <a:gd name="T5" fmla="*/ 2147483647 h 22"/>
                <a:gd name="T6" fmla="*/ 2147483647 w 91"/>
                <a:gd name="T7" fmla="*/ 2147483647 h 22"/>
                <a:gd name="T8" fmla="*/ 2147483647 w 91"/>
                <a:gd name="T9" fmla="*/ 2147483647 h 22"/>
                <a:gd name="T10" fmla="*/ 2147483647 w 91"/>
                <a:gd name="T11" fmla="*/ 2147483647 h 22"/>
                <a:gd name="T12" fmla="*/ 2147483647 w 91"/>
                <a:gd name="T13" fmla="*/ 2147483647 h 22"/>
                <a:gd name="T14" fmla="*/ 2147483647 w 91"/>
                <a:gd name="T15" fmla="*/ 2147483647 h 22"/>
                <a:gd name="T16" fmla="*/ 2147483647 w 91"/>
                <a:gd name="T17" fmla="*/ 2147483647 h 22"/>
                <a:gd name="T18" fmla="*/ 2147483647 w 91"/>
                <a:gd name="T19" fmla="*/ 2147483647 h 22"/>
                <a:gd name="T20" fmla="*/ 2147483647 w 91"/>
                <a:gd name="T21" fmla="*/ 2147483647 h 22"/>
                <a:gd name="T22" fmla="*/ 2147483647 w 91"/>
                <a:gd name="T23" fmla="*/ 2147483647 h 22"/>
                <a:gd name="T24" fmla="*/ 2147483647 w 91"/>
                <a:gd name="T25" fmla="*/ 2147483647 h 22"/>
                <a:gd name="T26" fmla="*/ 2147483647 w 91"/>
                <a:gd name="T27" fmla="*/ 2147483647 h 22"/>
                <a:gd name="T28" fmla="*/ 2147483647 w 91"/>
                <a:gd name="T29" fmla="*/ 2147483647 h 22"/>
                <a:gd name="T30" fmla="*/ 2147483647 w 91"/>
                <a:gd name="T31" fmla="*/ 2147483647 h 22"/>
                <a:gd name="T32" fmla="*/ 2147483647 w 91"/>
                <a:gd name="T33" fmla="*/ 2147483647 h 22"/>
                <a:gd name="T34" fmla="*/ 2147483647 w 91"/>
                <a:gd name="T35" fmla="*/ 2147483647 h 22"/>
                <a:gd name="T36" fmla="*/ 2147483647 w 91"/>
                <a:gd name="T37" fmla="*/ 2147483647 h 22"/>
                <a:gd name="T38" fmla="*/ 2147483647 w 91"/>
                <a:gd name="T39" fmla="*/ 2147483647 h 22"/>
                <a:gd name="T40" fmla="*/ 2147483647 w 91"/>
                <a:gd name="T41" fmla="*/ 2147483647 h 22"/>
                <a:gd name="T42" fmla="*/ 2147483647 w 91"/>
                <a:gd name="T43" fmla="*/ 2147483647 h 22"/>
                <a:gd name="T44" fmla="*/ 2147483647 w 91"/>
                <a:gd name="T45" fmla="*/ 2147483647 h 22"/>
                <a:gd name="T46" fmla="*/ 2147483647 w 91"/>
                <a:gd name="T47" fmla="*/ 2147483647 h 22"/>
                <a:gd name="T48" fmla="*/ 2147483647 w 91"/>
                <a:gd name="T49" fmla="*/ 2147483647 h 22"/>
                <a:gd name="T50" fmla="*/ 2147483647 w 91"/>
                <a:gd name="T51" fmla="*/ 2147483647 h 22"/>
                <a:gd name="T52" fmla="*/ 2147483647 w 91"/>
                <a:gd name="T53" fmla="*/ 2147483647 h 22"/>
                <a:gd name="T54" fmla="*/ 2147483647 w 91"/>
                <a:gd name="T55" fmla="*/ 2147483647 h 22"/>
                <a:gd name="T56" fmla="*/ 2147483647 w 91"/>
                <a:gd name="T57" fmla="*/ 2147483647 h 22"/>
                <a:gd name="T58" fmla="*/ 2147483647 w 91"/>
                <a:gd name="T59" fmla="*/ 0 h 22"/>
                <a:gd name="T60" fmla="*/ 2147483647 w 91"/>
                <a:gd name="T61" fmla="*/ 2147483647 h 22"/>
                <a:gd name="T62" fmla="*/ 2147483647 w 91"/>
                <a:gd name="T63" fmla="*/ 2147483647 h 22"/>
                <a:gd name="T64" fmla="*/ 2147483647 w 91"/>
                <a:gd name="T65" fmla="*/ 2147483647 h 22"/>
                <a:gd name="T66" fmla="*/ 2147483647 w 91"/>
                <a:gd name="T67" fmla="*/ 2147483647 h 22"/>
                <a:gd name="T68" fmla="*/ 2147483647 w 91"/>
                <a:gd name="T69" fmla="*/ 2147483647 h 22"/>
                <a:gd name="T70" fmla="*/ 2147483647 w 91"/>
                <a:gd name="T71" fmla="*/ 2147483647 h 22"/>
                <a:gd name="T72" fmla="*/ 2147483647 w 91"/>
                <a:gd name="T73" fmla="*/ 2147483647 h 22"/>
                <a:gd name="T74" fmla="*/ 2147483647 w 91"/>
                <a:gd name="T75" fmla="*/ 2147483647 h 22"/>
                <a:gd name="T76" fmla="*/ 2147483647 w 91"/>
                <a:gd name="T77" fmla="*/ 2147483647 h 22"/>
                <a:gd name="T78" fmla="*/ 2147483647 w 91"/>
                <a:gd name="T79" fmla="*/ 2147483647 h 22"/>
                <a:gd name="T80" fmla="*/ 2147483647 w 91"/>
                <a:gd name="T81" fmla="*/ 2147483647 h 22"/>
                <a:gd name="T82" fmla="*/ 2147483647 w 91"/>
                <a:gd name="T83" fmla="*/ 2147483647 h 22"/>
                <a:gd name="T84" fmla="*/ 2147483647 w 91"/>
                <a:gd name="T85" fmla="*/ 2147483647 h 22"/>
                <a:gd name="T86" fmla="*/ 2147483647 w 91"/>
                <a:gd name="T87" fmla="*/ 2147483647 h 22"/>
                <a:gd name="T88" fmla="*/ 2147483647 w 91"/>
                <a:gd name="T89" fmla="*/ 2147483647 h 22"/>
                <a:gd name="T90" fmla="*/ 2147483647 w 91"/>
                <a:gd name="T91" fmla="*/ 2147483647 h 22"/>
                <a:gd name="T92" fmla="*/ 2147483647 w 91"/>
                <a:gd name="T93" fmla="*/ 2147483647 h 22"/>
                <a:gd name="T94" fmla="*/ 2147483647 w 91"/>
                <a:gd name="T95" fmla="*/ 2147483647 h 22"/>
                <a:gd name="T96" fmla="*/ 2147483647 w 91"/>
                <a:gd name="T97" fmla="*/ 2147483647 h 22"/>
                <a:gd name="T98" fmla="*/ 2147483647 w 91"/>
                <a:gd name="T99" fmla="*/ 2147483647 h 22"/>
                <a:gd name="T100" fmla="*/ 2147483647 w 91"/>
                <a:gd name="T101" fmla="*/ 2147483647 h 22"/>
                <a:gd name="T102" fmla="*/ 2147483647 w 91"/>
                <a:gd name="T103" fmla="*/ 2147483647 h 22"/>
                <a:gd name="T104" fmla="*/ 2147483647 w 91"/>
                <a:gd name="T105" fmla="*/ 2147483647 h 22"/>
                <a:gd name="T106" fmla="*/ 2147483647 w 91"/>
                <a:gd name="T107" fmla="*/ 2147483647 h 22"/>
                <a:gd name="T108" fmla="*/ 2147483647 w 91"/>
                <a:gd name="T109" fmla="*/ 2147483647 h 22"/>
                <a:gd name="T110" fmla="*/ 2147483647 w 91"/>
                <a:gd name="T111" fmla="*/ 2147483647 h 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1"/>
                <a:gd name="T169" fmla="*/ 0 h 22"/>
                <a:gd name="T170" fmla="*/ 91 w 91"/>
                <a:gd name="T171" fmla="*/ 22 h 2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1" h="2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7" y="13"/>
                  </a:lnTo>
                  <a:lnTo>
                    <a:pt x="9" y="13"/>
                  </a:lnTo>
                  <a:lnTo>
                    <a:pt x="11" y="14"/>
                  </a:lnTo>
                  <a:lnTo>
                    <a:pt x="13" y="16"/>
                  </a:lnTo>
                  <a:lnTo>
                    <a:pt x="14" y="16"/>
                  </a:lnTo>
                  <a:lnTo>
                    <a:pt x="17" y="17"/>
                  </a:lnTo>
                  <a:lnTo>
                    <a:pt x="18" y="18"/>
                  </a:lnTo>
                  <a:lnTo>
                    <a:pt x="21" y="18"/>
                  </a:lnTo>
                  <a:lnTo>
                    <a:pt x="23" y="19"/>
                  </a:lnTo>
                  <a:lnTo>
                    <a:pt x="26" y="21"/>
                  </a:lnTo>
                  <a:lnTo>
                    <a:pt x="28" y="21"/>
                  </a:lnTo>
                  <a:lnTo>
                    <a:pt x="32" y="21"/>
                  </a:lnTo>
                  <a:lnTo>
                    <a:pt x="35" y="22"/>
                  </a:lnTo>
                  <a:lnTo>
                    <a:pt x="39" y="22"/>
                  </a:lnTo>
                  <a:lnTo>
                    <a:pt x="43" y="22"/>
                  </a:lnTo>
                  <a:lnTo>
                    <a:pt x="44" y="22"/>
                  </a:lnTo>
                  <a:lnTo>
                    <a:pt x="47" y="22"/>
                  </a:lnTo>
                  <a:lnTo>
                    <a:pt x="49" y="22"/>
                  </a:lnTo>
                  <a:lnTo>
                    <a:pt x="51" y="22"/>
                  </a:lnTo>
                  <a:lnTo>
                    <a:pt x="53" y="22"/>
                  </a:lnTo>
                  <a:lnTo>
                    <a:pt x="54" y="22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61" y="21"/>
                  </a:lnTo>
                  <a:lnTo>
                    <a:pt x="62" y="19"/>
                  </a:lnTo>
                  <a:lnTo>
                    <a:pt x="65" y="19"/>
                  </a:lnTo>
                  <a:lnTo>
                    <a:pt x="67" y="19"/>
                  </a:lnTo>
                  <a:lnTo>
                    <a:pt x="69" y="18"/>
                  </a:lnTo>
                  <a:lnTo>
                    <a:pt x="71" y="17"/>
                  </a:lnTo>
                  <a:lnTo>
                    <a:pt x="73" y="17"/>
                  </a:lnTo>
                  <a:lnTo>
                    <a:pt x="75" y="16"/>
                  </a:lnTo>
                  <a:lnTo>
                    <a:pt x="78" y="16"/>
                  </a:lnTo>
                  <a:lnTo>
                    <a:pt x="79" y="14"/>
                  </a:lnTo>
                  <a:lnTo>
                    <a:pt x="81" y="13"/>
                  </a:lnTo>
                  <a:lnTo>
                    <a:pt x="83" y="12"/>
                  </a:lnTo>
                  <a:lnTo>
                    <a:pt x="84" y="10"/>
                  </a:lnTo>
                  <a:lnTo>
                    <a:pt x="86" y="9"/>
                  </a:lnTo>
                  <a:lnTo>
                    <a:pt x="87" y="8"/>
                  </a:lnTo>
                  <a:lnTo>
                    <a:pt x="88" y="5"/>
                  </a:lnTo>
                  <a:lnTo>
                    <a:pt x="90" y="4"/>
                  </a:lnTo>
                  <a:lnTo>
                    <a:pt x="90" y="2"/>
                  </a:lnTo>
                  <a:lnTo>
                    <a:pt x="91" y="0"/>
                  </a:lnTo>
                  <a:lnTo>
                    <a:pt x="90" y="0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8" y="2"/>
                  </a:lnTo>
                  <a:lnTo>
                    <a:pt x="87" y="4"/>
                  </a:lnTo>
                  <a:lnTo>
                    <a:pt x="86" y="4"/>
                  </a:lnTo>
                  <a:lnTo>
                    <a:pt x="86" y="5"/>
                  </a:lnTo>
                  <a:lnTo>
                    <a:pt x="84" y="5"/>
                  </a:lnTo>
                  <a:lnTo>
                    <a:pt x="83" y="6"/>
                  </a:lnTo>
                  <a:lnTo>
                    <a:pt x="82" y="8"/>
                  </a:lnTo>
                  <a:lnTo>
                    <a:pt x="81" y="8"/>
                  </a:lnTo>
                  <a:lnTo>
                    <a:pt x="79" y="9"/>
                  </a:lnTo>
                  <a:lnTo>
                    <a:pt x="78" y="9"/>
                  </a:lnTo>
                  <a:lnTo>
                    <a:pt x="77" y="10"/>
                  </a:lnTo>
                  <a:lnTo>
                    <a:pt x="74" y="12"/>
                  </a:lnTo>
                  <a:lnTo>
                    <a:pt x="73" y="12"/>
                  </a:lnTo>
                  <a:lnTo>
                    <a:pt x="70" y="13"/>
                  </a:lnTo>
                  <a:lnTo>
                    <a:pt x="69" y="13"/>
                  </a:lnTo>
                  <a:lnTo>
                    <a:pt x="66" y="14"/>
                  </a:lnTo>
                  <a:lnTo>
                    <a:pt x="64" y="14"/>
                  </a:lnTo>
                  <a:lnTo>
                    <a:pt x="62" y="16"/>
                  </a:lnTo>
                  <a:lnTo>
                    <a:pt x="60" y="16"/>
                  </a:lnTo>
                  <a:lnTo>
                    <a:pt x="57" y="17"/>
                  </a:lnTo>
                  <a:lnTo>
                    <a:pt x="53" y="17"/>
                  </a:lnTo>
                  <a:lnTo>
                    <a:pt x="51" y="17"/>
                  </a:lnTo>
                  <a:lnTo>
                    <a:pt x="48" y="17"/>
                  </a:lnTo>
                  <a:lnTo>
                    <a:pt x="44" y="18"/>
                  </a:lnTo>
                  <a:lnTo>
                    <a:pt x="41" y="18"/>
                  </a:lnTo>
                  <a:lnTo>
                    <a:pt x="40" y="18"/>
                  </a:lnTo>
                  <a:lnTo>
                    <a:pt x="37" y="18"/>
                  </a:lnTo>
                  <a:lnTo>
                    <a:pt x="36" y="17"/>
                  </a:lnTo>
                  <a:lnTo>
                    <a:pt x="34" y="17"/>
                  </a:lnTo>
                  <a:lnTo>
                    <a:pt x="30" y="17"/>
                  </a:lnTo>
                  <a:lnTo>
                    <a:pt x="28" y="16"/>
                  </a:lnTo>
                  <a:lnTo>
                    <a:pt x="27" y="16"/>
                  </a:lnTo>
                  <a:lnTo>
                    <a:pt x="24" y="16"/>
                  </a:lnTo>
                  <a:lnTo>
                    <a:pt x="23" y="14"/>
                  </a:lnTo>
                  <a:lnTo>
                    <a:pt x="22" y="14"/>
                  </a:lnTo>
                  <a:lnTo>
                    <a:pt x="19" y="14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4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10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5" y="6"/>
                  </a:lnTo>
                  <a:lnTo>
                    <a:pt x="4" y="5"/>
                  </a:lnTo>
                  <a:lnTo>
                    <a:pt x="2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Freeform 192"/>
            <p:cNvSpPr>
              <a:spLocks/>
            </p:cNvSpPr>
            <p:nvPr/>
          </p:nvSpPr>
          <p:spPr bwMode="auto">
            <a:xfrm>
              <a:off x="7200251" y="4598674"/>
              <a:ext cx="16698" cy="24004"/>
            </a:xfrm>
            <a:custGeom>
              <a:avLst/>
              <a:gdLst>
                <a:gd name="T0" fmla="*/ 2147483647 w 21"/>
                <a:gd name="T1" fmla="*/ 0 h 33"/>
                <a:gd name="T2" fmla="*/ 2147483647 w 21"/>
                <a:gd name="T3" fmla="*/ 0 h 33"/>
                <a:gd name="T4" fmla="*/ 2147483647 w 21"/>
                <a:gd name="T5" fmla="*/ 0 h 33"/>
                <a:gd name="T6" fmla="*/ 2147483647 w 21"/>
                <a:gd name="T7" fmla="*/ 0 h 33"/>
                <a:gd name="T8" fmla="*/ 2147483647 w 21"/>
                <a:gd name="T9" fmla="*/ 2147483647 h 33"/>
                <a:gd name="T10" fmla="*/ 2147483647 w 21"/>
                <a:gd name="T11" fmla="*/ 2147483647 h 33"/>
                <a:gd name="T12" fmla="*/ 2147483647 w 21"/>
                <a:gd name="T13" fmla="*/ 2147483647 h 33"/>
                <a:gd name="T14" fmla="*/ 2147483647 w 21"/>
                <a:gd name="T15" fmla="*/ 2147483647 h 33"/>
                <a:gd name="T16" fmla="*/ 2147483647 w 21"/>
                <a:gd name="T17" fmla="*/ 2147483647 h 33"/>
                <a:gd name="T18" fmla="*/ 2147483647 w 21"/>
                <a:gd name="T19" fmla="*/ 2147483647 h 33"/>
                <a:gd name="T20" fmla="*/ 2147483647 w 21"/>
                <a:gd name="T21" fmla="*/ 2147483647 h 33"/>
                <a:gd name="T22" fmla="*/ 2147483647 w 21"/>
                <a:gd name="T23" fmla="*/ 2147483647 h 33"/>
                <a:gd name="T24" fmla="*/ 2147483647 w 21"/>
                <a:gd name="T25" fmla="*/ 2147483647 h 33"/>
                <a:gd name="T26" fmla="*/ 0 w 21"/>
                <a:gd name="T27" fmla="*/ 2147483647 h 33"/>
                <a:gd name="T28" fmla="*/ 0 w 21"/>
                <a:gd name="T29" fmla="*/ 2147483647 h 33"/>
                <a:gd name="T30" fmla="*/ 0 w 21"/>
                <a:gd name="T31" fmla="*/ 2147483647 h 33"/>
                <a:gd name="T32" fmla="*/ 0 w 21"/>
                <a:gd name="T33" fmla="*/ 2147483647 h 33"/>
                <a:gd name="T34" fmla="*/ 0 w 21"/>
                <a:gd name="T35" fmla="*/ 2147483647 h 33"/>
                <a:gd name="T36" fmla="*/ 2147483647 w 21"/>
                <a:gd name="T37" fmla="*/ 2147483647 h 33"/>
                <a:gd name="T38" fmla="*/ 2147483647 w 21"/>
                <a:gd name="T39" fmla="*/ 2147483647 h 33"/>
                <a:gd name="T40" fmla="*/ 2147483647 w 21"/>
                <a:gd name="T41" fmla="*/ 2147483647 h 33"/>
                <a:gd name="T42" fmla="*/ 2147483647 w 21"/>
                <a:gd name="T43" fmla="*/ 2147483647 h 33"/>
                <a:gd name="T44" fmla="*/ 2147483647 w 21"/>
                <a:gd name="T45" fmla="*/ 2147483647 h 33"/>
                <a:gd name="T46" fmla="*/ 2147483647 w 21"/>
                <a:gd name="T47" fmla="*/ 2147483647 h 33"/>
                <a:gd name="T48" fmla="*/ 2147483647 w 21"/>
                <a:gd name="T49" fmla="*/ 2147483647 h 33"/>
                <a:gd name="T50" fmla="*/ 2147483647 w 21"/>
                <a:gd name="T51" fmla="*/ 2147483647 h 33"/>
                <a:gd name="T52" fmla="*/ 2147483647 w 21"/>
                <a:gd name="T53" fmla="*/ 2147483647 h 33"/>
                <a:gd name="T54" fmla="*/ 2147483647 w 21"/>
                <a:gd name="T55" fmla="*/ 2147483647 h 33"/>
                <a:gd name="T56" fmla="*/ 2147483647 w 21"/>
                <a:gd name="T57" fmla="*/ 2147483647 h 33"/>
                <a:gd name="T58" fmla="*/ 2147483647 w 21"/>
                <a:gd name="T59" fmla="*/ 2147483647 h 33"/>
                <a:gd name="T60" fmla="*/ 2147483647 w 21"/>
                <a:gd name="T61" fmla="*/ 2147483647 h 33"/>
                <a:gd name="T62" fmla="*/ 2147483647 w 21"/>
                <a:gd name="T63" fmla="*/ 2147483647 h 33"/>
                <a:gd name="T64" fmla="*/ 2147483647 w 21"/>
                <a:gd name="T65" fmla="*/ 2147483647 h 33"/>
                <a:gd name="T66" fmla="*/ 2147483647 w 21"/>
                <a:gd name="T67" fmla="*/ 2147483647 h 33"/>
                <a:gd name="T68" fmla="*/ 2147483647 w 21"/>
                <a:gd name="T69" fmla="*/ 2147483647 h 33"/>
                <a:gd name="T70" fmla="*/ 2147483647 w 21"/>
                <a:gd name="T71" fmla="*/ 2147483647 h 33"/>
                <a:gd name="T72" fmla="*/ 2147483647 w 21"/>
                <a:gd name="T73" fmla="*/ 2147483647 h 33"/>
                <a:gd name="T74" fmla="*/ 2147483647 w 21"/>
                <a:gd name="T75" fmla="*/ 0 h 3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"/>
                <a:gd name="T115" fmla="*/ 0 h 33"/>
                <a:gd name="T116" fmla="*/ 21 w 21"/>
                <a:gd name="T117" fmla="*/ 33 h 3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" h="33">
                  <a:moveTo>
                    <a:pt x="21" y="0"/>
                  </a:moveTo>
                  <a:lnTo>
                    <a:pt x="21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4" y="6"/>
                  </a:lnTo>
                  <a:lnTo>
                    <a:pt x="4" y="8"/>
                  </a:lnTo>
                  <a:lnTo>
                    <a:pt x="3" y="9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1"/>
                  </a:lnTo>
                  <a:lnTo>
                    <a:pt x="5" y="33"/>
                  </a:lnTo>
                  <a:lnTo>
                    <a:pt x="7" y="33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29"/>
                  </a:lnTo>
                  <a:lnTo>
                    <a:pt x="5" y="27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5" y="20"/>
                  </a:lnTo>
                  <a:lnTo>
                    <a:pt x="7" y="18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1" y="8"/>
                  </a:lnTo>
                  <a:lnTo>
                    <a:pt x="12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6" y="3"/>
                  </a:lnTo>
                  <a:lnTo>
                    <a:pt x="17" y="1"/>
                  </a:lnTo>
                  <a:lnTo>
                    <a:pt x="2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4400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6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031966" y="3143248"/>
            <a:ext cx="1143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HEW AP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960396" y="5323373"/>
            <a:ext cx="12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HEW STA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32098" y="5286388"/>
            <a:ext cx="1468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Legacy STA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60" name="직선 연결선 59"/>
          <p:cNvCxnSpPr>
            <a:stCxn id="30" idx="7"/>
          </p:cNvCxnSpPr>
          <p:nvPr/>
        </p:nvCxnSpPr>
        <p:spPr bwMode="auto">
          <a:xfrm rot="5400000" flipH="1" flipV="1">
            <a:off x="1412317" y="4179099"/>
            <a:ext cx="949618" cy="8781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/>
          <p:cNvCxnSpPr>
            <a:endCxn id="32" idx="1"/>
          </p:cNvCxnSpPr>
          <p:nvPr/>
        </p:nvCxnSpPr>
        <p:spPr bwMode="auto">
          <a:xfrm rot="16200000" flipH="1">
            <a:off x="2472588" y="4171090"/>
            <a:ext cx="949618" cy="8941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타원 73"/>
          <p:cNvSpPr/>
          <p:nvPr/>
        </p:nvSpPr>
        <p:spPr bwMode="auto">
          <a:xfrm>
            <a:off x="1656897" y="4411781"/>
            <a:ext cx="459834" cy="45983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타원 78"/>
          <p:cNvSpPr/>
          <p:nvPr/>
        </p:nvSpPr>
        <p:spPr bwMode="auto">
          <a:xfrm>
            <a:off x="5389024" y="5072074"/>
            <a:ext cx="142876" cy="14287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직선 연결선 80"/>
          <p:cNvCxnSpPr>
            <a:stCxn id="79" idx="7"/>
          </p:cNvCxnSpPr>
          <p:nvPr/>
        </p:nvCxnSpPr>
        <p:spPr bwMode="auto">
          <a:xfrm rot="5400000" flipH="1" flipV="1">
            <a:off x="5475257" y="4179099"/>
            <a:ext cx="949618" cy="8781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6774825" y="4214818"/>
            <a:ext cx="569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rgbClr val="FF0000"/>
                </a:solidFill>
              </a:rPr>
              <a:t>X</a:t>
            </a:r>
            <a:endParaRPr lang="ko-KR" altLang="en-US" sz="4400" b="1" dirty="0" smtClean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785918" y="2671700"/>
            <a:ext cx="1643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Mixed Mode  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716913" y="2714620"/>
            <a:ext cx="2069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Greenfield Mode  </a:t>
            </a: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214414" y="5929330"/>
            <a:ext cx="2669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Backward compatible!</a:t>
            </a:r>
            <a:endParaRPr lang="ko-KR" alt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223409" y="5903344"/>
            <a:ext cx="3211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Non-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backward compatible!</a:t>
            </a:r>
            <a:endParaRPr lang="ko-KR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92" name="타원 91"/>
          <p:cNvSpPr/>
          <p:nvPr/>
        </p:nvSpPr>
        <p:spPr bwMode="auto">
          <a:xfrm>
            <a:off x="2754844" y="4413944"/>
            <a:ext cx="459834" cy="45983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타원 93"/>
          <p:cNvSpPr/>
          <p:nvPr/>
        </p:nvSpPr>
        <p:spPr bwMode="auto">
          <a:xfrm>
            <a:off x="7487103" y="5072075"/>
            <a:ext cx="142876" cy="14287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5" name="직선 연결선 94"/>
          <p:cNvCxnSpPr>
            <a:endCxn id="94" idx="1"/>
          </p:cNvCxnSpPr>
          <p:nvPr/>
        </p:nvCxnSpPr>
        <p:spPr bwMode="auto">
          <a:xfrm rot="16200000" flipH="1">
            <a:off x="6586119" y="4171091"/>
            <a:ext cx="949618" cy="8941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타원 95"/>
          <p:cNvSpPr/>
          <p:nvPr/>
        </p:nvSpPr>
        <p:spPr bwMode="auto">
          <a:xfrm>
            <a:off x="5698990" y="4415277"/>
            <a:ext cx="459834" cy="45983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7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Issues on backward compatibility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Issue #1: Which modes does HEW support?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</a:rPr>
              <a:t>Option 1: Mixed mode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dirty="0" smtClean="0"/>
              <a:t>Option 2: Mixed mode and Greenfield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Issue #2: What does legacy mean?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</a:rPr>
              <a:t>Option 1: 11n and 11ac devices only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</a:rPr>
              <a:t>Option 2: OFDM devices, i.e., 11a/g/n/ac devices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dirty="0" smtClean="0">
                <a:solidFill>
                  <a:schemeClr val="tx1"/>
                </a:solidFill>
              </a:rPr>
              <a:t>Option 3: all legacy devices, i.e., 11a/b/g/n/ac devices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96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 #1: Which modes does HEW support?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Most of top-five scenarios are ‘mixed mode’ in nature.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>
                <a:solidFill>
                  <a:schemeClr val="tx1"/>
                </a:solidFill>
              </a:rPr>
              <a:t>Three public scenarios, i.e., airport/train station, public transportation, and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pico</a:t>
            </a:r>
            <a:r>
              <a:rPr lang="en-US" altLang="ko-KR" sz="1600" dirty="0" smtClean="0">
                <a:solidFill>
                  <a:schemeClr val="tx1"/>
                </a:solidFill>
              </a:rPr>
              <a:t>-cell street, are natively mixed mode.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Dense apartment building is probably mixed mode. 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E-education scenario may be possible to operate in </a:t>
            </a:r>
            <a:r>
              <a:rPr lang="en-US" altLang="ko-KR" sz="1600" dirty="0" err="1" smtClean="0"/>
              <a:t>greenfield</a:t>
            </a:r>
            <a:r>
              <a:rPr lang="en-US" altLang="ko-KR" sz="1600" dirty="0" smtClean="0"/>
              <a:t> mode (e.g. only HEW-based smart pads are ‘on’ during class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Is 11n ‘</a:t>
            </a:r>
            <a:r>
              <a:rPr lang="en-US" altLang="ko-KR" sz="1800" dirty="0" err="1" smtClean="0"/>
              <a:t>greenfield</a:t>
            </a:r>
            <a:r>
              <a:rPr lang="en-US" altLang="ko-KR" sz="1800" dirty="0" smtClean="0"/>
              <a:t> mode’ successful? 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Not used in market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sz="1600" dirty="0" smtClean="0"/>
              <a:t>Not </a:t>
            </a:r>
            <a:r>
              <a:rPr lang="en-US" sz="1600" dirty="0" smtClean="0"/>
              <a:t>so much gain only from legacy preamble omission </a:t>
            </a: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Current PAR draft seems to include ‘</a:t>
            </a:r>
            <a:r>
              <a:rPr lang="en-US" altLang="ko-KR" sz="1800" dirty="0" err="1" smtClean="0"/>
              <a:t>greenfield</a:t>
            </a:r>
            <a:r>
              <a:rPr lang="en-US" altLang="ko-KR" sz="1800" dirty="0" smtClean="0"/>
              <a:t> mode’ [1]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“</a:t>
            </a:r>
            <a:r>
              <a:rPr lang="en-GB" altLang="ko-KR" sz="1600" dirty="0" smtClean="0"/>
              <a:t>… include a mode of operation ensuring backward compatibility…”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It was captured in the PAR draft without discussion.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We propose not to include ‘</a:t>
            </a:r>
            <a:r>
              <a:rPr lang="en-US" altLang="ko-KR" sz="1800" dirty="0" err="1" smtClean="0"/>
              <a:t>greenfield</a:t>
            </a:r>
            <a:r>
              <a:rPr lang="en-US" altLang="ko-KR" sz="1800" dirty="0" smtClean="0"/>
              <a:t> mode’ in HEW without clear reason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600" dirty="0" smtClean="0"/>
              <a:t>To avoid wasteful effort on additional mode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endParaRPr lang="en-US" altLang="ko-KR" sz="1600" dirty="0" smtClean="0"/>
          </a:p>
          <a:p>
            <a:pPr marL="400050">
              <a:buFont typeface="Times New Roman" panose="02020603050405020304" pitchFamily="18" charset="0"/>
              <a:buChar char="‒"/>
            </a:pP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96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 #2: What does legacy mean?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b="1" dirty="0" smtClean="0">
                <a:cs typeface="+mn-cs"/>
              </a:rPr>
              <a:t>Many comments not supporting backward compatibility with 11b in HEW.</a:t>
            </a:r>
            <a:endParaRPr lang="en-US" altLang="ko-KR" dirty="0" smtClean="0"/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800" dirty="0" smtClean="0"/>
              <a:t>11n already doesn’t support backward compatibility with 11b.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Unanimous agreement on backward compatibility with 11n and 11ac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If HEW interworks with 11n and 11ac, there is no additional cost to make HEW interwork with 11a and 11g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800" dirty="0" smtClean="0"/>
              <a:t>11n and 11ac supports backward compatibility with 11g and 11a, respectively by maintaining legacy preamble.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800" dirty="0" smtClean="0"/>
              <a:t>No reason not to support backward compatibility with 11a and 11g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propose to support backward compatibility with 11a/g/n/ac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ko-KR" sz="1800" dirty="0" smtClean="0"/>
              <a:t>Wi-Fi Alliance (WFA) can provide guidance on backward compatibility when HEW is certified.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969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PAR text changes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5.2.b. Scope of the project: </a:t>
            </a:r>
          </a:p>
          <a:p>
            <a:pPr marL="342900" lvl="1" indent="17463">
              <a:spcBef>
                <a:spcPts val="600"/>
              </a:spcBef>
            </a:pPr>
            <a:r>
              <a:rPr lang="en-GB" altLang="ko-KR" sz="2800" dirty="0" smtClean="0"/>
              <a:t>…..</a:t>
            </a:r>
          </a:p>
          <a:p>
            <a:pPr marL="342900" lvl="1" indent="17463">
              <a:spcBef>
                <a:spcPts val="600"/>
              </a:spcBef>
            </a:pPr>
            <a:r>
              <a:rPr lang="en-GB" altLang="ko-KR" sz="2800" dirty="0" smtClean="0"/>
              <a:t>The new amendment shall </a:t>
            </a:r>
            <a:r>
              <a:rPr lang="en-GB" altLang="ko-KR" sz="2800" strike="sngStrike" dirty="0" smtClean="0"/>
              <a:t>include a mode of operation ensuring</a:t>
            </a:r>
            <a:r>
              <a:rPr lang="en-GB" altLang="ko-KR" sz="2800" dirty="0" smtClean="0"/>
              <a:t>  </a:t>
            </a:r>
            <a:r>
              <a:rPr lang="en-GB" altLang="ko-KR" sz="2800" dirty="0" smtClean="0">
                <a:solidFill>
                  <a:srgbClr val="FF0000"/>
                </a:solidFill>
              </a:rPr>
              <a:t>ensure</a:t>
            </a:r>
            <a:r>
              <a:rPr lang="en-GB" altLang="ko-KR" sz="2800" dirty="0" smtClean="0"/>
              <a:t> backward compatibility and coexistence with legacy IEEE802.11 </a:t>
            </a:r>
            <a:r>
              <a:rPr lang="en-GB" altLang="ko-KR" sz="2800" dirty="0" smtClean="0">
                <a:solidFill>
                  <a:srgbClr val="FF0000"/>
                </a:solidFill>
              </a:rPr>
              <a:t>OFDM</a:t>
            </a:r>
            <a:r>
              <a:rPr lang="en-GB" altLang="ko-KR" sz="2800" dirty="0" smtClean="0"/>
              <a:t> devices</a:t>
            </a:r>
            <a:endParaRPr lang="ko-KR" altLang="en-US" sz="2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275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 smtClean="0"/>
              <a:t>[1] IEEE802.11-13/1410r3 hew-draft-par-and-5c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Kiseon Ryu et.al, LG Electronics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223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22777</TotalTime>
  <Words>470</Words>
  <Application>Microsoft Office PowerPoint</Application>
  <PresentationFormat>화면 슬라이드 쇼(4:3)</PresentationFormat>
  <Paragraphs>83</Paragraphs>
  <Slides>8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Discussion on HEW PAR</vt:lpstr>
      <vt:lpstr>Abstract</vt:lpstr>
      <vt:lpstr>Backward compatibility</vt:lpstr>
      <vt:lpstr>Issues on backward compatibility</vt:lpstr>
      <vt:lpstr>Issue #1: Which modes does HEW support? </vt:lpstr>
      <vt:lpstr>Issue #2: What does legacy mean?</vt:lpstr>
      <vt:lpstr>Proposed PAR text changes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조한규</cp:lastModifiedBy>
  <cp:revision>644</cp:revision>
  <cp:lastPrinted>1601-01-01T00:00:00Z</cp:lastPrinted>
  <dcterms:created xsi:type="dcterms:W3CDTF">2012-03-09T03:19:46Z</dcterms:created>
  <dcterms:modified xsi:type="dcterms:W3CDTF">2014-01-20T20:18:05Z</dcterms:modified>
</cp:coreProperties>
</file>