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71" r:id="rId4"/>
    <p:sldId id="270" r:id="rId5"/>
    <p:sldId id="266" r:id="rId6"/>
    <p:sldId id="272" r:id="rId7"/>
    <p:sldId id="273" r:id="rId8"/>
    <p:sldId id="268" r:id="rId9"/>
    <p:sldId id="269" r:id="rId10"/>
    <p:sldId id="26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4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802.11-14/0094r0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3534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802.11-14/0094r0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14325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802.11-14/0094r0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0094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Comments related to </a:t>
            </a:r>
            <a:r>
              <a:rPr lang="en-GB" dirty="0" smtClean="0"/>
              <a:t>Fragmentation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2014-01-19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1851"/>
              </p:ext>
            </p:extLst>
          </p:nvPr>
        </p:nvGraphicFramePr>
        <p:xfrm>
          <a:off x="611560" y="2348880"/>
          <a:ext cx="7848870" cy="35813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Affiliations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Address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Phone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email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Hiroki Nakano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Trans New Technology, Inc.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+81-75-213-1200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cas@gmail4.trans-nt.com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fi-FI" altLang="ja-JP" dirty="0" smtClean="0"/>
                        <a:t>Jarkko Kneckt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i-FI" altLang="ja-JP" dirty="0" smtClean="0"/>
                        <a:t>Nokia Corporation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i-FI" altLang="ja-JP" dirty="0" smtClean="0"/>
                        <a:t>Otaniementie 19B, 02150</a:t>
                      </a:r>
                      <a:r>
                        <a:rPr kumimoji="1" lang="fi-FI" altLang="ja-JP" baseline="0" dirty="0" smtClean="0"/>
                        <a:t> Espoo Finland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i-FI" altLang="ja-JP" dirty="0" smtClean="0"/>
                        <a:t>Jarkko.kneckt@nokia.com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fi-FI" altLang="ja-JP" dirty="0" smtClean="0"/>
                        <a:t>Hitoshi Morioka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Plan 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Large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element (tentative name)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defines a generic way to include large information as a element.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Its type is identified by the ID of the first element which is used for its transportation.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The 256th octet and the following octets are transported by multiple elements having the special ID (called “Fragment IEs”)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The name of ‘Fragment IE’ should be changed.</a:t>
            </a:r>
          </a:p>
          <a:p>
            <a:pPr lvl="3">
              <a:buFont typeface="Arial"/>
              <a:buChar char="•"/>
            </a:pPr>
            <a:r>
              <a:rPr kumimoji="1" lang="en-US" altLang="ja-JP" dirty="0" smtClean="0"/>
              <a:t>Extended Information element</a:t>
            </a:r>
          </a:p>
          <a:p>
            <a:pPr lvl="3">
              <a:buFont typeface="Arial"/>
              <a:buChar char="•"/>
            </a:pPr>
            <a:r>
              <a:rPr kumimoji="1" lang="en-US" altLang="ja-JP" dirty="0" smtClean="0"/>
              <a:t>More Information element</a:t>
            </a:r>
          </a:p>
          <a:p>
            <a:pPr lvl="3">
              <a:buFont typeface="Arial"/>
              <a:buChar char="•"/>
            </a:pPr>
            <a:r>
              <a:rPr kumimoji="1" lang="en-US" altLang="ja-JP" dirty="0" smtClean="0"/>
              <a:t>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55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802.11ai defines HLP Wrapped Data and Public Key elements that may </a:t>
            </a:r>
            <a:r>
              <a:rPr lang="fi-FI" dirty="0" smtClean="0"/>
              <a:t>have payload </a:t>
            </a:r>
            <a:r>
              <a:rPr lang="fi-FI" dirty="0"/>
              <a:t>larger than 255 octets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These elements should be transmitted in Association frames</a:t>
            </a:r>
            <a:r>
              <a:rPr lang="en-US" dirty="0"/>
              <a:t> to reduce overhead of the initial link setup</a:t>
            </a:r>
          </a:p>
          <a:p>
            <a:pPr lvl="1">
              <a:buFont typeface="Arial"/>
              <a:buChar char="•"/>
            </a:pPr>
            <a:r>
              <a:rPr kumimoji="1" lang="fi-FI" altLang="ja-JP" dirty="0" smtClean="0"/>
              <a:t>The large elements do not fit to element format applied in the management frames.</a:t>
            </a:r>
          </a:p>
          <a:p>
            <a:pPr>
              <a:buFont typeface="Arial"/>
              <a:buChar char="•"/>
            </a:pPr>
            <a:r>
              <a:rPr kumimoji="1" lang="fi-FI" altLang="ja-JP" dirty="0" smtClean="0"/>
              <a:t>The presentation discusses on the use of large elements and their use within management frames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3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/>
              <a:t>“Fragment IE” implies that something is fragmented, but there is no name and no strict definition of what is fragmented. This is the main reason of comments assigned to </a:t>
            </a:r>
            <a:r>
              <a:rPr kumimoji="1" lang="en-US" altLang="ja-JP" dirty="0" smtClean="0"/>
              <a:t>me</a:t>
            </a:r>
            <a:endParaRPr kumimoji="1" lang="en-US" altLang="ja-JP" dirty="0"/>
          </a:p>
          <a:p>
            <a:pPr lvl="1">
              <a:buFont typeface="Arial"/>
              <a:buChar char="•"/>
            </a:pPr>
            <a:r>
              <a:rPr kumimoji="1" lang="en-US" altLang="ja-JP" dirty="0"/>
              <a:t>Does the beginning of §8.4.2 imply that the maximum length of an element is 255</a:t>
            </a:r>
            <a:r>
              <a:rPr kumimoji="1" lang="en-US" altLang="ja-JP" dirty="0" smtClean="0"/>
              <a:t>?</a:t>
            </a:r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TLV </a:t>
            </a:r>
            <a:r>
              <a:rPr kumimoji="1" lang="en-US" altLang="ja-JP" dirty="0"/>
              <a:t>is also a confusing name. </a:t>
            </a:r>
            <a:r>
              <a:rPr kumimoji="1" lang="en-US" altLang="ja-JP" dirty="0" smtClean="0"/>
              <a:t>(802.11af </a:t>
            </a:r>
            <a:r>
              <a:rPr kumimoji="1" lang="en-US" altLang="ja-JP" dirty="0"/>
              <a:t>uses that)</a:t>
            </a:r>
          </a:p>
          <a:p>
            <a:pPr>
              <a:buFont typeface="Arial"/>
              <a:buChar char="•"/>
            </a:pPr>
            <a:r>
              <a:rPr kumimoji="1" lang="en-US" altLang="ja-JP" dirty="0"/>
              <a:t>We should reconsider names and </a:t>
            </a:r>
            <a:r>
              <a:rPr kumimoji="1" lang="en-US" altLang="ja-JP" dirty="0" smtClean="0"/>
              <a:t>definitions</a:t>
            </a:r>
            <a:endParaRPr kumimoji="1" lang="en-US" altLang="ja-JP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592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Motivation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Confu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ing stuff related to large data of FILS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IE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Fragmented data</a:t>
            </a:r>
          </a:p>
          <a:p>
            <a:pPr lvl="1">
              <a:buFont typeface="Arial"/>
              <a:buChar char="•"/>
            </a:pPr>
            <a:endParaRPr kumimoji="1" lang="en-US" altLang="ja-JP" dirty="0"/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What is generated by fragmenting what?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It seems that both are called ‘IE’ in the current draft.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I prefer “extending elements” to “fragment something.”</a:t>
            </a:r>
          </a:p>
          <a:p>
            <a:pPr lvl="1">
              <a:buFont typeface="Arial"/>
              <a:buChar char="•"/>
            </a:pPr>
            <a:endParaRPr kumimoji="1" lang="en-US" altLang="ja-JP" dirty="0"/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Basically, “Fragment IE” should be renamed.</a:t>
            </a:r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Defining generic way is a hard way.</a:t>
            </a:r>
          </a:p>
          <a:p>
            <a:pPr lvl="1">
              <a:buFont typeface="Arial"/>
              <a:buChar char="•"/>
            </a:pPr>
            <a:endParaRPr kumimoji="1" lang="en-US" altLang="ja-JP" dirty="0" smtClean="0"/>
          </a:p>
          <a:p>
            <a:pPr lvl="1">
              <a:buFont typeface="Arial"/>
              <a:buChar char="•"/>
            </a:pPr>
            <a:endParaRPr kumimoji="1" lang="en-US" altLang="ja-JP" dirty="0" smtClean="0"/>
          </a:p>
          <a:p>
            <a:pPr>
              <a:buFont typeface="Arial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264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we already have…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Elements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(§8.4.2)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have 1-octet type and length field</a:t>
            </a:r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Information 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 (§8.4.3)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have </a:t>
            </a:r>
            <a:r>
              <a:rPr kumimoji="1" lang="en-US" altLang="ja-JP" dirty="0"/>
              <a:t>1-octet </a:t>
            </a:r>
            <a:r>
              <a:rPr kumimoji="1" lang="en-US" altLang="ja-JP" dirty="0" smtClean="0"/>
              <a:t>length field</a:t>
            </a:r>
          </a:p>
          <a:p>
            <a:pPr lvl="1">
              <a:buFont typeface="Arial"/>
              <a:buChar char="•"/>
            </a:pPr>
            <a:r>
              <a:rPr kumimoji="1" lang="en-US" altLang="ja-JP" dirty="0" err="1" smtClean="0"/>
              <a:t>Subelement</a:t>
            </a:r>
            <a:r>
              <a:rPr kumimoji="1" lang="en-US" altLang="ja-JP" dirty="0" smtClean="0"/>
              <a:t> IDs are defined for each type of </a:t>
            </a:r>
            <a:r>
              <a:rPr kumimoji="1" lang="en-US" altLang="ja-JP" dirty="0" err="1" smtClean="0"/>
              <a:t>subelement</a:t>
            </a:r>
            <a:r>
              <a:rPr kumimoji="1" lang="en-US" altLang="ja-JP" dirty="0" smtClean="0"/>
              <a:t>.</a:t>
            </a:r>
            <a:endParaRPr kumimoji="1" lang="en-US" altLang="ja-JP" dirty="0"/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ANQP-elements (§8.4.4)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2-octet type field and 2-octet length field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Element ID of Elements and Info ID of ANQP-elements do not overlap.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ANQP-elements are transported only by GAS Initial/Comeback Request/Response (Public Action frames)</a:t>
            </a:r>
          </a:p>
          <a:p>
            <a:pPr>
              <a:buFont typeface="Arial"/>
              <a:buChar char="•"/>
            </a:pPr>
            <a:endParaRPr kumimoji="1" lang="en-US" altLang="ja-JP" dirty="0" smtClean="0"/>
          </a:p>
          <a:p>
            <a:pPr>
              <a:buFont typeface="Arial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87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Questions on the </a:t>
            </a:r>
            <a:r>
              <a:rPr lang="fi-FI" dirty="0"/>
              <a:t>use </a:t>
            </a:r>
            <a:r>
              <a:rPr lang="fi-FI" dirty="0" smtClean="0"/>
              <a:t>of large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 smtClean="0"/>
              <a:t>How to transmit the large elements within management frames?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Elements within the management frames have 1-octet type and 1-octet length fields, not 2-octet type and 2-octet length fields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Large elements may be transmitted in multiple normal elements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This reduces overhead of fast initial link setup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Should one be able to use large elements as stand-alone?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format of large element is set to similar to ANQP elements, that may be present in GAS queries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T</a:t>
            </a:r>
            <a:r>
              <a:rPr lang="fi-FI" dirty="0" smtClean="0"/>
              <a:t>he format of the elements is standardized and overheads reduced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30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Proposed Resolution: Fragmenting ”large elements”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 large elements should be carried in multiple of elements with 1-octet type and 1-octet length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Container element could be used to carry the information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85058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3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Resolution Format of the large elements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Rename “large elements” to FILS-elements(tentative name)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The same format as ANQP-elements.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Non-overlapped ID numbers against Info ID of ANQP-elements </a:t>
            </a:r>
            <a:r>
              <a:rPr kumimoji="1" lang="en-US" altLang="ja-JP" dirty="0"/>
              <a:t>and RLQP-elements and Element </a:t>
            </a:r>
            <a:r>
              <a:rPr kumimoji="1" lang="en-US" altLang="ja-JP" dirty="0" smtClean="0"/>
              <a:t>IDs.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Make section in §8.4 (a sibling of </a:t>
            </a:r>
            <a:r>
              <a:rPr kumimoji="1" lang="en-US" altLang="ja-JP" dirty="0" smtClean="0"/>
              <a:t>the </a:t>
            </a:r>
            <a:r>
              <a:rPr kumimoji="1" lang="en-US" altLang="ja-JP" dirty="0" smtClean="0"/>
              <a:t>section </a:t>
            </a:r>
            <a:r>
              <a:rPr kumimoji="1" lang="en-US" altLang="ja-JP" dirty="0" smtClean="0"/>
              <a:t>of ANQP </a:t>
            </a:r>
            <a:r>
              <a:rPr kumimoji="1" lang="en-US" altLang="ja-JP" dirty="0" smtClean="0"/>
              <a:t>elements)</a:t>
            </a:r>
            <a:endParaRPr kumimoji="1" lang="en-US" altLang="ja-JP" dirty="0" smtClean="0"/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Currently, they are gathered and transported by multiple elements having the specific ID.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It is important to split descriptions about definitions of FILS-elements and their transportation.</a:t>
            </a:r>
          </a:p>
          <a:p>
            <a:pPr lvl="3">
              <a:buFont typeface="Arial"/>
              <a:buChar char="•"/>
            </a:pPr>
            <a:r>
              <a:rPr kumimoji="1" lang="en-US" altLang="ja-JP" dirty="0"/>
              <a:t>We can have other methods of transportation in future</a:t>
            </a:r>
            <a:r>
              <a:rPr kumimoji="1" lang="en-US" altLang="ja-JP" dirty="0" smtClean="0"/>
              <a:t>?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Only one type of elements are required to prohibit multiple bunch of FILS-elements in a frame.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32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Plan 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kumimoji="1" lang="en-US" altLang="ja-JP" dirty="0" smtClean="0"/>
              <a:t>FILS-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 (tentative name)</a:t>
            </a:r>
          </a:p>
          <a:p>
            <a:pPr lvl="1">
              <a:buFont typeface="Arial"/>
              <a:buChar char="•"/>
            </a:pPr>
            <a:r>
              <a:rPr kumimoji="1" lang="en-US" altLang="ja-JP" dirty="0"/>
              <a:t>2-octet type field and 2-octet length </a:t>
            </a:r>
            <a:r>
              <a:rPr kumimoji="1" lang="en-US" altLang="ja-JP" dirty="0" smtClean="0"/>
              <a:t>field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ID of FILS-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 are defined by ourselves.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defines in the section of the element which is used for transportation?</a:t>
            </a:r>
            <a:endParaRPr kumimoji="1" lang="en-US" altLang="ja-JP" dirty="0"/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A bunch of FILS-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 are gathered and transported.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Originally, “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” are included by a element or a </a:t>
            </a:r>
            <a:r>
              <a:rPr kumimoji="1" lang="en-US" altLang="ja-JP" dirty="0" err="1" smtClean="0"/>
              <a:t>subelement</a:t>
            </a:r>
            <a:r>
              <a:rPr kumimoji="1" lang="en-US" altLang="ja-JP" dirty="0" smtClean="0"/>
              <a:t>. (§8.4.3)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What contains FILS-</a:t>
            </a:r>
            <a:r>
              <a:rPr kumimoji="1" lang="en-US" altLang="ja-JP" dirty="0" err="1" smtClean="0"/>
              <a:t>subelements</a:t>
            </a:r>
            <a:r>
              <a:rPr kumimoji="1" lang="en-US" altLang="ja-JP" dirty="0" smtClean="0"/>
              <a:t>?</a:t>
            </a:r>
          </a:p>
          <a:p>
            <a:pPr lvl="3">
              <a:buFont typeface="Arial"/>
              <a:buChar char="•"/>
            </a:pPr>
            <a:r>
              <a:rPr kumimoji="1" lang="en-US" altLang="ja-JP" dirty="0" smtClean="0"/>
              <a:t>I call this “extended element”</a:t>
            </a:r>
          </a:p>
          <a:p>
            <a:pPr lvl="2">
              <a:buFont typeface="Arial"/>
              <a:buChar char="•"/>
            </a:pPr>
            <a:r>
              <a:rPr kumimoji="1" lang="en-US" altLang="ja-JP" dirty="0" smtClean="0"/>
              <a:t>Extended elements are somehow transported…</a:t>
            </a:r>
          </a:p>
          <a:p>
            <a:pPr lvl="1">
              <a:buFont typeface="Arial"/>
              <a:buChar char="•"/>
            </a:pPr>
            <a:r>
              <a:rPr kumimoji="1" lang="en-US" altLang="ja-JP" dirty="0" smtClean="0"/>
              <a:t>The word ‘</a:t>
            </a:r>
            <a:r>
              <a:rPr kumimoji="1" lang="en-US" altLang="ja-JP" dirty="0" err="1" smtClean="0"/>
              <a:t>subelement</a:t>
            </a:r>
            <a:r>
              <a:rPr kumimoji="1" lang="en-US" altLang="ja-JP" dirty="0" smtClean="0"/>
              <a:t>’ implies that the elements may not be used as stand-alone elements, they may be used only fragmented format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01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952</Words>
  <Application>Microsoft Macintosh PowerPoint</Application>
  <PresentationFormat>画面に合わせる (4:3)</PresentationFormat>
  <Paragraphs>123</Paragraphs>
  <Slides>10</Slides>
  <Notes>1</Notes>
  <HiddenSlides>2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Theme</vt:lpstr>
      <vt:lpstr>Comments related to Fragmentation</vt:lpstr>
      <vt:lpstr>Abstract</vt:lpstr>
      <vt:lpstr>Main Comments</vt:lpstr>
      <vt:lpstr>Motivation</vt:lpstr>
      <vt:lpstr>What we already have…</vt:lpstr>
      <vt:lpstr>Main Questions on the use of large elements</vt:lpstr>
      <vt:lpstr>Proposed Resolution: Fragmenting ”large elements”</vt:lpstr>
      <vt:lpstr>Proposed Resolution Format of the large elements</vt:lpstr>
      <vt:lpstr>Plan B</vt:lpstr>
      <vt:lpstr>Plan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Nakano Hiroki</cp:lastModifiedBy>
  <cp:revision>83</cp:revision>
  <cp:lastPrinted>1601-01-01T00:00:00Z</cp:lastPrinted>
  <dcterms:created xsi:type="dcterms:W3CDTF">2010-02-15T12:38:41Z</dcterms:created>
  <dcterms:modified xsi:type="dcterms:W3CDTF">2014-01-20T01:05:59Z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d53a96bc-a849-46f4-add2-274d81fe900f</vt:lpwstr>
  </property>
  <property fmtid="{D5CDD505-2E9C-101B-9397-08002B2CF9AE}" pid="3" name="NokiaConfidentiality">
    <vt:lpwstr>Public</vt:lpwstr>
  </property>
</Properties>
</file>