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commentAuthors.xml" ContentType="application/vnd.openxmlformats-officedocument.presentationml.commentAuthors+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comments/comment1.xml" ContentType="application/vnd.openxmlformats-officedocument.presentationml.comments+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96" r:id="rId4"/>
    <p:sldId id="297" r:id="rId5"/>
    <p:sldId id="298" r:id="rId6"/>
    <p:sldId id="422" r:id="rId7"/>
    <p:sldId id="421" r:id="rId8"/>
    <p:sldId id="272" r:id="rId9"/>
    <p:sldId id="416" r:id="rId10"/>
    <p:sldId id="417" r:id="rId11"/>
    <p:sldId id="418" r:id="rId12"/>
    <p:sldId id="419" r:id="rId13"/>
    <p:sldId id="42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100" d="100"/>
          <a:sy n="100" d="100"/>
        </p:scale>
        <p:origin x="-816"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commentAuthors" Target="commentAuthors.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12</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12</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Jan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a:t>
            </a:r>
            <a:r>
              <a:rPr lang="en-US" altLang="ja-JP" sz="1800" b="1" dirty="0" smtClean="0"/>
              <a:t>14-0087r0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1517-03-00ai-december-january-teleconference-minutes.doc"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Jan 2014  Los </a:t>
            </a:r>
            <a:r>
              <a:rPr lang="en-US" altLang="ja-JP" dirty="0" smtClean="0">
                <a:ea typeface="ＭＳ Ｐゴシック" pitchFamily="-84" charset="-128"/>
                <a:cs typeface="ＭＳ Ｐゴシック" pitchFamily="-84" charset="-128"/>
              </a:rPr>
              <a:t>Angels </a:t>
            </a:r>
            <a:r>
              <a:rPr lang="en-US" altLang="ja-JP" dirty="0" err="1" smtClean="0">
                <a:ea typeface="ＭＳ Ｐゴシック" pitchFamily="-84" charset="-128"/>
                <a:cs typeface="ＭＳ Ｐゴシック" pitchFamily="-84" charset="-128"/>
              </a:rPr>
              <a:t>adhoc</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2014-01-19</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Jan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10</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Jan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11</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Jan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12</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Jan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13</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Jan 2014,  Los </a:t>
            </a:r>
            <a:r>
              <a:rPr lang="en-US" altLang="ja-JP" dirty="0" smtClean="0">
                <a:ea typeface="ＭＳ Ｐゴシック" pitchFamily="-84" charset="-128"/>
                <a:cs typeface="ＭＳ Ｐゴシック" pitchFamily="-84" charset="-128"/>
              </a:rPr>
              <a:t>Angels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endParaRPr lang="ja-JP" altLang="en-US" dirty="0" smtClean="0"/>
          </a:p>
          <a:p>
            <a:pPr>
              <a:defRPr/>
            </a:pPr>
            <a:r>
              <a:rPr lang="en-US" altLang="ja-JP" dirty="0" smtClean="0"/>
              <a:t>Past teleconference minutes</a:t>
            </a:r>
          </a:p>
          <a:p>
            <a:pPr lvl="1">
              <a:defRPr/>
            </a:pPr>
            <a:r>
              <a:rPr lang="en-US" altLang="ja-JP" dirty="0" smtClean="0">
                <a:hlinkClick r:id="rId2"/>
              </a:rPr>
              <a:t>https://mentor.ieee.org/802.11/dcn/13/11-13-1517-</a:t>
            </a:r>
            <a:r>
              <a:rPr lang="en-US" altLang="ja-JP" dirty="0" smtClean="0">
                <a:hlinkClick r:id="rId2"/>
              </a:rPr>
              <a:t>03-</a:t>
            </a:r>
            <a:r>
              <a:rPr lang="en-US" altLang="ja-JP" dirty="0" smtClean="0">
                <a:hlinkClick r:id="rId2"/>
              </a:rPr>
              <a:t>00ai-december-january-teleconference-</a:t>
            </a:r>
            <a:r>
              <a:rPr lang="en-US" altLang="ja-JP" dirty="0" smtClean="0">
                <a:hlinkClick r:id="rId2"/>
              </a:rPr>
              <a:t>minutes.doc</a:t>
            </a:r>
            <a:endParaRPr lang="en-US" altLang="ja-JP" dirty="0" smtClean="0"/>
          </a:p>
          <a:p>
            <a:pPr>
              <a:defRPr/>
            </a:pPr>
            <a:r>
              <a:rPr lang="en-US" altLang="ja-JP" dirty="0" smtClean="0"/>
              <a:t>Editors report</a:t>
            </a:r>
            <a:endParaRPr lang="en-US" altLang="ja-JP" dirty="0" smtClean="0"/>
          </a:p>
          <a:p>
            <a:pPr>
              <a:defRPr/>
            </a:pPr>
            <a:r>
              <a:rPr lang="en-US" altLang="ja-JP" dirty="0" smtClean="0"/>
              <a:t>Comment resolutions</a:t>
            </a:r>
          </a:p>
          <a:p>
            <a:pPr lvl="1">
              <a:defRPr/>
            </a:pPr>
            <a:r>
              <a:rPr lang="en-US" altLang="ja-JP" dirty="0" smtClean="0"/>
              <a:t>Dan Harkins</a:t>
            </a:r>
          </a:p>
          <a:p>
            <a:pPr lvl="1">
              <a:defRPr/>
            </a:pPr>
            <a:r>
              <a:rPr lang="en-US" altLang="ja-JP" dirty="0" smtClean="0"/>
              <a:t>George </a:t>
            </a:r>
            <a:r>
              <a:rPr lang="en-US" altLang="ja-JP" dirty="0" err="1" smtClean="0"/>
              <a:t>Cherian</a:t>
            </a:r>
            <a:endParaRPr lang="en-US" altLang="ja-JP" dirty="0" smtClean="0"/>
          </a:p>
          <a:p>
            <a:pPr lvl="1">
              <a:defRPr/>
            </a:pPr>
            <a:r>
              <a:rPr lang="de-DE" altLang="ja-JP" dirty="0" err="1" smtClean="0"/>
              <a:t>Hitoshi</a:t>
            </a:r>
            <a:r>
              <a:rPr lang="de-DE" altLang="ja-JP" dirty="0" smtClean="0"/>
              <a:t> </a:t>
            </a:r>
            <a:r>
              <a:rPr lang="de-DE" altLang="ja-JP" dirty="0" err="1" smtClean="0"/>
              <a:t>Morioka</a:t>
            </a:r>
            <a:r>
              <a:rPr lang="de-DE" altLang="ja-JP" dirty="0" smtClean="0"/>
              <a:t>: </a:t>
            </a:r>
          </a:p>
          <a:p>
            <a:pPr>
              <a:defRPr/>
            </a:pPr>
            <a:r>
              <a:rPr lang="en-US" altLang="ja-JP" dirty="0" smtClean="0"/>
              <a:t>Plan for LA</a:t>
            </a:r>
            <a:r>
              <a:rPr lang="en-US" altLang="ja-JP" dirty="0" smtClean="0"/>
              <a:t> </a:t>
            </a:r>
          </a:p>
          <a:p>
            <a:pPr>
              <a:defRPr/>
            </a:pPr>
            <a:r>
              <a:rPr lang="en-US" altLang="ja-JP" dirty="0" smtClean="0"/>
              <a:t>Adjourn</a:t>
            </a: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Plan for weekly call </a:t>
            </a:r>
            <a:endParaRPr lang="ja-JP" altLang="en-US" dirty="0"/>
          </a:p>
        </p:txBody>
      </p:sp>
      <p:graphicFrame>
        <p:nvGraphicFramePr>
          <p:cNvPr id="7" name="コンテンツ プレースホルダ 6"/>
          <p:cNvGraphicFramePr>
            <a:graphicFrameLocks noGrp="1"/>
          </p:cNvGraphicFramePr>
          <p:nvPr>
            <p:ph idx="1"/>
          </p:nvPr>
        </p:nvGraphicFramePr>
        <p:xfrm>
          <a:off x="439551" y="1600200"/>
          <a:ext cx="8247248" cy="2910692"/>
        </p:xfrm>
        <a:graphic>
          <a:graphicData uri="http://schemas.openxmlformats.org/drawingml/2006/table">
            <a:tbl>
              <a:tblPr firstRow="1" bandRow="1">
                <a:tableStyleId>{5C22544A-7EE6-4342-B048-85BDC9FD1C3A}</a:tableStyleId>
              </a:tblPr>
              <a:tblGrid>
                <a:gridCol w="1089626"/>
                <a:gridCol w="1880479"/>
                <a:gridCol w="1663142"/>
                <a:gridCol w="1596841"/>
                <a:gridCol w="2017160"/>
              </a:tblGrid>
              <a:tr h="407633">
                <a:tc>
                  <a:txBody>
                    <a:bodyPr/>
                    <a:lstStyle/>
                    <a:p>
                      <a:r>
                        <a:rPr kumimoji="1" lang="en-US" altLang="ja-JP" dirty="0" smtClean="0"/>
                        <a:t>Date</a:t>
                      </a:r>
                      <a:endParaRPr kumimoji="1" lang="ja-JP" altLang="en-US" dirty="0"/>
                    </a:p>
                  </a:txBody>
                  <a:tcPr/>
                </a:tc>
                <a:tc>
                  <a:txBody>
                    <a:bodyPr/>
                    <a:lstStyle/>
                    <a:p>
                      <a:r>
                        <a:rPr kumimoji="1" lang="en-US" altLang="ja-JP" dirty="0" smtClean="0"/>
                        <a:t>Topics1</a:t>
                      </a:r>
                      <a:endParaRPr kumimoji="1" lang="ja-JP" altLang="en-US" dirty="0"/>
                    </a:p>
                  </a:txBody>
                  <a:tcPr/>
                </a:tc>
                <a:tc>
                  <a:txBody>
                    <a:bodyPr/>
                    <a:lstStyle/>
                    <a:p>
                      <a:r>
                        <a:rPr kumimoji="1" lang="en-US" altLang="ja-JP" dirty="0" smtClean="0"/>
                        <a:t>Topics2</a:t>
                      </a:r>
                      <a:endParaRPr kumimoji="1" lang="ja-JP" altLang="en-US" dirty="0"/>
                    </a:p>
                  </a:txBody>
                  <a:tcPr/>
                </a:tc>
                <a:tc>
                  <a:txBody>
                    <a:bodyPr/>
                    <a:lstStyle/>
                    <a:p>
                      <a:r>
                        <a:rPr kumimoji="1" lang="en-US" altLang="ja-JP" dirty="0" smtClean="0"/>
                        <a:t>Topic3</a:t>
                      </a:r>
                      <a:endParaRPr kumimoji="1" lang="ja-JP" altLang="en-US" dirty="0"/>
                    </a:p>
                  </a:txBody>
                  <a:tcPr/>
                </a:tc>
                <a:tc>
                  <a:txBody>
                    <a:bodyPr/>
                    <a:lstStyle/>
                    <a:p>
                      <a:r>
                        <a:rPr kumimoji="1" lang="en-US" altLang="ja-JP" dirty="0" smtClean="0"/>
                        <a:t>General</a:t>
                      </a:r>
                      <a:r>
                        <a:rPr kumimoji="1" lang="en-US" altLang="ja-JP" baseline="0" dirty="0" smtClean="0"/>
                        <a:t> </a:t>
                      </a:r>
                      <a:endParaRPr kumimoji="1" lang="ja-JP" altLang="en-US" dirty="0"/>
                    </a:p>
                  </a:txBody>
                  <a:tcPr/>
                </a:tc>
              </a:tr>
              <a:tr h="354367">
                <a:tc>
                  <a:txBody>
                    <a:bodyPr/>
                    <a:lstStyle/>
                    <a:p>
                      <a:r>
                        <a:rPr kumimoji="1" lang="en-US" altLang="ja-JP" baseline="0" dirty="0" smtClean="0"/>
                        <a:t>3</a:t>
                      </a:r>
                      <a:r>
                        <a:rPr kumimoji="1" lang="en-US" altLang="ja-JP" baseline="30000" dirty="0" smtClean="0"/>
                        <a:t>rd</a:t>
                      </a:r>
                      <a:r>
                        <a:rPr kumimoji="1" lang="en-US" altLang="ja-JP" dirty="0" smtClean="0"/>
                        <a:t> Dec</a:t>
                      </a:r>
                      <a:endParaRPr kumimoji="1" lang="ja-JP" altLang="en-US" dirty="0"/>
                    </a:p>
                  </a:txBody>
                  <a:tcPr/>
                </a:tc>
                <a:tc>
                  <a:txBody>
                    <a:bodyPr/>
                    <a:lstStyle/>
                    <a:p>
                      <a:r>
                        <a:rPr kumimoji="1" lang="en-US" altLang="ja-JP" dirty="0" smtClean="0"/>
                        <a:t>Editors report</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Weekly  call plan</a:t>
                      </a:r>
                      <a:endParaRPr kumimoji="1" lang="ja-JP" altLang="en-US" dirty="0" smtClean="0"/>
                    </a:p>
                    <a:p>
                      <a:endParaRPr kumimoji="1" lang="ja-JP" altLang="en-US" dirty="0"/>
                    </a:p>
                  </a:txBody>
                  <a:tcPr/>
                </a:tc>
              </a:tr>
              <a:tr h="407633">
                <a:tc>
                  <a:txBody>
                    <a:bodyPr/>
                    <a:lstStyle/>
                    <a:p>
                      <a:r>
                        <a:rPr kumimoji="1" lang="en-US" altLang="ja-JP" baseline="0" dirty="0" smtClean="0"/>
                        <a:t>10</a:t>
                      </a:r>
                      <a:r>
                        <a:rPr kumimoji="1" lang="en-US" altLang="ja-JP" baseline="30000" dirty="0" smtClean="0"/>
                        <a:t>th</a:t>
                      </a:r>
                      <a:r>
                        <a:rPr kumimoji="1" lang="en-US" altLang="ja-JP" dirty="0" smtClean="0"/>
                        <a:t> Dec</a:t>
                      </a:r>
                      <a:endParaRPr kumimoji="1" lang="ja-JP" altLang="en-US" dirty="0"/>
                    </a:p>
                  </a:txBody>
                  <a:tcPr/>
                </a:tc>
                <a:tc>
                  <a:txBody>
                    <a:bodyPr/>
                    <a:lstStyle/>
                    <a:p>
                      <a:r>
                        <a:rPr kumimoji="1" lang="en-US" altLang="ja-JP" dirty="0" smtClean="0"/>
                        <a:t> </a:t>
                      </a:r>
                      <a:r>
                        <a:rPr kumimoji="1" lang="en-US" altLang="ja-JP" dirty="0" err="1" smtClean="0"/>
                        <a:t>Cas</a:t>
                      </a:r>
                      <a:endParaRPr kumimoji="1" lang="ja-JP" altLang="en-US" dirty="0"/>
                    </a:p>
                  </a:txBody>
                  <a:tcPr/>
                </a:tc>
                <a:tc>
                  <a:txBody>
                    <a:bodyPr/>
                    <a:lstStyle/>
                    <a:p>
                      <a:r>
                        <a:rPr kumimoji="1" lang="de-DE" altLang="ja-JP" dirty="0" smtClean="0"/>
                        <a:t>George </a:t>
                      </a:r>
                      <a:r>
                        <a:rPr kumimoji="1" lang="de-DE" altLang="ja-JP" dirty="0" err="1" smtClean="0"/>
                        <a:t>Calcev</a:t>
                      </a:r>
                      <a:endParaRPr kumimoji="1" lang="ja-JP" altLang="en-US" dirty="0"/>
                    </a:p>
                  </a:txBody>
                  <a:tcPr/>
                </a:tc>
                <a:tc>
                  <a:txBody>
                    <a:bodyPr/>
                    <a:lstStyle/>
                    <a:p>
                      <a:r>
                        <a:rPr kumimoji="1" lang="de-DE" altLang="ja-JP" dirty="0" smtClean="0"/>
                        <a:t>Jason Lee</a:t>
                      </a:r>
                      <a:endParaRPr kumimoji="1" lang="ja-JP" altLang="en-US" dirty="0"/>
                    </a:p>
                  </a:txBody>
                  <a:tcPr/>
                </a:tc>
                <a:tc>
                  <a:txBody>
                    <a:bodyPr/>
                    <a:lstStyle/>
                    <a:p>
                      <a:r>
                        <a:rPr kumimoji="1" lang="de-DE" altLang="ja-JP" dirty="0" err="1" smtClean="0"/>
                        <a:t>Hitoshi</a:t>
                      </a:r>
                      <a:endParaRPr kumimoji="1" lang="ja-JP" altLang="en-US" dirty="0"/>
                    </a:p>
                  </a:txBody>
                  <a:tcPr/>
                </a:tc>
              </a:tr>
              <a:tr h="407633">
                <a:tc>
                  <a:txBody>
                    <a:bodyPr/>
                    <a:lstStyle/>
                    <a:p>
                      <a:r>
                        <a:rPr kumimoji="1" lang="en-US" altLang="ja-JP" dirty="0" smtClean="0"/>
                        <a:t>17</a:t>
                      </a:r>
                      <a:r>
                        <a:rPr kumimoji="1" lang="en-US" altLang="ja-JP" baseline="30000" dirty="0" smtClean="0"/>
                        <a:t>th</a:t>
                      </a:r>
                      <a:r>
                        <a:rPr kumimoji="1" lang="en-US" altLang="ja-JP" baseline="0" dirty="0" smtClean="0"/>
                        <a:t> Dec</a:t>
                      </a:r>
                      <a:endParaRPr kumimoji="1" lang="ja-JP" altLang="en-US" dirty="0"/>
                    </a:p>
                  </a:txBody>
                  <a:tcPr/>
                </a:tc>
                <a:tc>
                  <a:txBody>
                    <a:bodyPr/>
                    <a:lstStyle/>
                    <a:p>
                      <a:r>
                        <a:rPr kumimoji="1" lang="en-US" altLang="ja-JP" dirty="0" smtClean="0"/>
                        <a:t>Lin </a:t>
                      </a:r>
                      <a:r>
                        <a:rPr kumimoji="1" lang="en-US" altLang="ja-JP" dirty="0" err="1" smtClean="0"/>
                        <a:t>Cai</a:t>
                      </a:r>
                      <a:endParaRPr kumimoji="1" lang="ja-JP" altLang="en-US" dirty="0"/>
                    </a:p>
                  </a:txBody>
                  <a:tcPr/>
                </a:tc>
                <a:tc>
                  <a:txBody>
                    <a:bodyPr/>
                    <a:lstStyle/>
                    <a:p>
                      <a:r>
                        <a:rPr kumimoji="1" lang="de-DE" altLang="ja-JP" dirty="0" err="1" smtClean="0"/>
                        <a:t>Jarkko</a:t>
                      </a:r>
                      <a:endParaRPr kumimoji="1" lang="ja-JP" altLang="en-US" dirty="0"/>
                    </a:p>
                  </a:txBody>
                  <a:tcPr/>
                </a:tc>
                <a:tc>
                  <a:txBody>
                    <a:bodyPr/>
                    <a:lstStyle/>
                    <a:p>
                      <a:r>
                        <a:rPr kumimoji="1" lang="de-DE" altLang="ja-JP" dirty="0" err="1" smtClean="0"/>
                        <a:t>Lei</a:t>
                      </a:r>
                      <a:endParaRPr kumimoji="1" lang="ja-JP" altLang="en-US" dirty="0"/>
                    </a:p>
                  </a:txBody>
                  <a:tcPr/>
                </a:tc>
                <a:tc>
                  <a:txBody>
                    <a:bodyPr/>
                    <a:lstStyle/>
                    <a:p>
                      <a:endParaRPr kumimoji="1" lang="ja-JP" altLang="en-US" dirty="0"/>
                    </a:p>
                  </a:txBody>
                  <a:tcPr/>
                </a:tc>
              </a:tr>
              <a:tr h="423021">
                <a:tc>
                  <a:txBody>
                    <a:bodyPr/>
                    <a:lstStyle/>
                    <a:p>
                      <a:r>
                        <a:rPr kumimoji="1" lang="en-US" altLang="ja-JP" baseline="0" dirty="0" smtClean="0"/>
                        <a:t>7</a:t>
                      </a:r>
                      <a:r>
                        <a:rPr kumimoji="1" lang="en-US" altLang="ja-JP" baseline="30000" dirty="0" smtClean="0"/>
                        <a:t>th</a:t>
                      </a:r>
                      <a:r>
                        <a:rPr kumimoji="1" lang="en-US" altLang="ja-JP" dirty="0" smtClean="0"/>
                        <a:t> Jan</a:t>
                      </a:r>
                      <a:endParaRPr kumimoji="1" lang="ja-JP" altLang="en-US" dirty="0"/>
                    </a:p>
                  </a:txBody>
                  <a:tcPr/>
                </a:tc>
                <a:tc>
                  <a:txBody>
                    <a:bodyPr/>
                    <a:lstStyle/>
                    <a:p>
                      <a:r>
                        <a:rPr kumimoji="1" lang="en-US" altLang="ja-JP" dirty="0" smtClean="0"/>
                        <a:t>Dan</a:t>
                      </a:r>
                      <a:endParaRPr kumimoji="1" lang="ja-JP" altLang="en-US" dirty="0"/>
                    </a:p>
                  </a:txBody>
                  <a:tcPr/>
                </a:tc>
                <a:tc>
                  <a:txBody>
                    <a:bodyPr/>
                    <a:lstStyle/>
                    <a:p>
                      <a:r>
                        <a:rPr kumimoji="1" lang="en-US" altLang="ja-JP" dirty="0" err="1" smtClean="0"/>
                        <a:t>Ceorge</a:t>
                      </a:r>
                      <a:r>
                        <a:rPr kumimoji="1" lang="en-US" altLang="ja-JP" dirty="0" smtClean="0"/>
                        <a:t> </a:t>
                      </a:r>
                      <a:r>
                        <a:rPr kumimoji="1" lang="en-US" altLang="ja-JP" dirty="0" err="1" smtClean="0"/>
                        <a:t>Cherian</a:t>
                      </a:r>
                      <a:endParaRPr kumimoji="1" lang="ja-JP" altLang="en-US" dirty="0"/>
                    </a:p>
                  </a:txBody>
                  <a:tcPr/>
                </a:tc>
                <a:tc>
                  <a:txBody>
                    <a:bodyPr/>
                    <a:lstStyle/>
                    <a:p>
                      <a:r>
                        <a:rPr kumimoji="1" lang="de-DE" altLang="ja-JP" dirty="0" err="1" smtClean="0"/>
                        <a:t>Hitoshi</a:t>
                      </a:r>
                      <a:r>
                        <a:rPr kumimoji="1" lang="de-DE" altLang="ja-JP" dirty="0" smtClean="0"/>
                        <a:t> (</a:t>
                      </a:r>
                      <a:r>
                        <a:rPr kumimoji="1" lang="de-DE" altLang="ja-JP" dirty="0" err="1" smtClean="0"/>
                        <a:t>revisit</a:t>
                      </a:r>
                      <a:r>
                        <a:rPr kumimoji="1" lang="de-DE" altLang="ja-JP" smtClean="0"/>
                        <a:t>)</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Plan</a:t>
                      </a:r>
                      <a:r>
                        <a:rPr kumimoji="1" lang="en-US" altLang="ja-JP" baseline="0" dirty="0" smtClean="0"/>
                        <a:t> for </a:t>
                      </a:r>
                      <a:r>
                        <a:rPr kumimoji="1" lang="en-US" altLang="ja-JP" baseline="0" dirty="0" err="1" smtClean="0"/>
                        <a:t>Adhoc</a:t>
                      </a:r>
                      <a:r>
                        <a:rPr kumimoji="1" lang="en-US" altLang="ja-JP" baseline="0" dirty="0" smtClean="0"/>
                        <a:t>/LA</a:t>
                      </a:r>
                      <a:endParaRPr kumimoji="1" lang="ja-JP" altLang="en-US" dirty="0" smtClean="0"/>
                    </a:p>
                  </a:txBody>
                  <a:tcPr/>
                </a:tc>
              </a:tr>
              <a:tr h="407633">
                <a:tc>
                  <a:txBody>
                    <a:bodyPr/>
                    <a:lstStyle/>
                    <a:p>
                      <a:r>
                        <a:rPr kumimoji="1" lang="en-US" altLang="ja-JP" dirty="0" smtClean="0"/>
                        <a:t>Jan 14</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smtClean="0"/>
                        <a:t>Plan</a:t>
                      </a:r>
                      <a:r>
                        <a:rPr kumimoji="1" lang="en-US" altLang="ja-JP" baseline="0" dirty="0" smtClean="0"/>
                        <a:t> for LA</a:t>
                      </a: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Dec/Jan</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7</a:t>
            </a:fld>
            <a:endParaRPr lang="en-US" altLang="ja-JP"/>
          </a:p>
        </p:txBody>
      </p:sp>
      <p:graphicFrame>
        <p:nvGraphicFramePr>
          <p:cNvPr id="11" name="表 10"/>
          <p:cNvGraphicFramePr>
            <a:graphicFrameLocks noGrp="1"/>
          </p:cNvGraphicFramePr>
          <p:nvPr/>
        </p:nvGraphicFramePr>
        <p:xfrm>
          <a:off x="457200" y="4953000"/>
          <a:ext cx="8217632" cy="1112520"/>
        </p:xfrm>
        <a:graphic>
          <a:graphicData uri="http://schemas.openxmlformats.org/drawingml/2006/table">
            <a:tbl>
              <a:tblPr firstRow="1" bandRow="1">
                <a:tableStyleId>{5940675A-B579-460E-94D1-54222C63F5DA}</a:tableStyleId>
              </a:tblPr>
              <a:tblGrid>
                <a:gridCol w="1643380"/>
                <a:gridCol w="1632280"/>
                <a:gridCol w="1344632"/>
                <a:gridCol w="1890460"/>
                <a:gridCol w="1706880"/>
              </a:tblGrid>
              <a:tr h="370840">
                <a:tc>
                  <a:txBody>
                    <a:bodyPr/>
                    <a:lstStyle/>
                    <a:p>
                      <a:r>
                        <a:rPr kumimoji="1" lang="en-US" altLang="ja-JP" dirty="0" err="1" smtClean="0"/>
                        <a:t>Santosh</a:t>
                      </a:r>
                      <a:r>
                        <a:rPr kumimoji="1" lang="en-US" altLang="ja-JP" dirty="0" smtClean="0"/>
                        <a:t> </a:t>
                      </a:r>
                      <a:r>
                        <a:rPr kumimoji="1" lang="en-US" altLang="ja-JP" dirty="0" err="1" smtClean="0"/>
                        <a:t>Pandey</a:t>
                      </a:r>
                      <a:endParaRPr kumimoji="1" lang="ja-JP" altLang="en-US" dirty="0"/>
                    </a:p>
                  </a:txBody>
                  <a:tcPr/>
                </a:tc>
                <a:tc>
                  <a:txBody>
                    <a:bodyPr/>
                    <a:lstStyle/>
                    <a:p>
                      <a:r>
                        <a:rPr kumimoji="1" lang="en-US" altLang="ja-JP" dirty="0" smtClean="0"/>
                        <a:t>Rob Sun</a:t>
                      </a:r>
                      <a:endParaRPr kumimoji="1" lang="ja-JP" altLang="en-US" dirty="0"/>
                    </a:p>
                  </a:txBody>
                  <a:tcPr/>
                </a:tc>
                <a:tc>
                  <a:txBody>
                    <a:bodyPr/>
                    <a:lstStyle/>
                    <a:p>
                      <a:r>
                        <a:rPr kumimoji="1" lang="en-US" altLang="ja-JP" dirty="0" smtClean="0"/>
                        <a:t>Ping Fang</a:t>
                      </a:r>
                      <a:endParaRPr kumimoji="1" lang="ja-JP" altLang="en-US" dirty="0"/>
                    </a:p>
                  </a:txBody>
                  <a:tcPr/>
                </a:tc>
                <a:tc>
                  <a:txBody>
                    <a:bodyPr/>
                    <a:lstStyle/>
                    <a:p>
                      <a:r>
                        <a:rPr kumimoji="1" lang="en-US" altLang="ja-JP" dirty="0" smtClean="0"/>
                        <a:t>Peter Yee</a:t>
                      </a:r>
                      <a:endParaRPr kumimoji="1" lang="ja-JP" altLang="en-US" dirty="0"/>
                    </a:p>
                  </a:txBody>
                  <a:tcPr/>
                </a:tc>
                <a:tc>
                  <a:txBody>
                    <a:bodyPr/>
                    <a:lstStyle/>
                    <a:p>
                      <a:r>
                        <a:rPr kumimoji="1" lang="en-US" altLang="ja-JP" dirty="0" smtClean="0"/>
                        <a:t>Lin </a:t>
                      </a:r>
                      <a:r>
                        <a:rPr kumimoji="1" lang="en-US" altLang="ja-JP" dirty="0" err="1" smtClean="0"/>
                        <a:t>Chai</a:t>
                      </a:r>
                      <a:endParaRPr kumimoji="1" lang="ja-JP" altLang="en-US" dirty="0"/>
                    </a:p>
                  </a:txBody>
                  <a:tcPr/>
                </a:tc>
              </a:tr>
              <a:tr h="370840">
                <a:tc>
                  <a:txBody>
                    <a:bodyPr/>
                    <a:lstStyle/>
                    <a:p>
                      <a:r>
                        <a:rPr kumimoji="1" lang="en-US" altLang="ja-JP" dirty="0" smtClean="0"/>
                        <a:t>Lei Wang</a:t>
                      </a:r>
                      <a:endParaRPr kumimoji="1" lang="ja-JP" altLang="en-US" dirty="0"/>
                    </a:p>
                  </a:txBody>
                  <a:tcPr/>
                </a:tc>
                <a:tc>
                  <a:txBody>
                    <a:bodyPr/>
                    <a:lstStyle/>
                    <a:p>
                      <a:r>
                        <a:rPr kumimoji="1" lang="en-US" altLang="ja-JP" dirty="0" smtClean="0"/>
                        <a:t>Lee Armstrong</a:t>
                      </a:r>
                      <a:endParaRPr kumimoji="1" lang="ja-JP" altLang="en-US" dirty="0"/>
                    </a:p>
                  </a:txBody>
                  <a:tcPr/>
                </a:tc>
                <a:tc>
                  <a:txBody>
                    <a:bodyPr/>
                    <a:lstStyle/>
                    <a:p>
                      <a:r>
                        <a:rPr kumimoji="1" lang="en-US" altLang="ja-JP" dirty="0" smtClean="0"/>
                        <a:t>Jason Lee</a:t>
                      </a:r>
                      <a:endParaRPr kumimoji="1" lang="ja-JP" altLang="en-US" dirty="0"/>
                    </a:p>
                  </a:txBody>
                  <a:tcPr/>
                </a:tc>
                <a:tc>
                  <a:txBody>
                    <a:bodyPr/>
                    <a:lstStyle/>
                    <a:p>
                      <a:r>
                        <a:rPr kumimoji="1" lang="en-US" altLang="ja-JP" dirty="0" err="1" smtClean="0"/>
                        <a:t>Jarkko</a:t>
                      </a:r>
                      <a:r>
                        <a:rPr kumimoji="1" lang="en-US" altLang="ja-JP" dirty="0" smtClean="0"/>
                        <a:t> </a:t>
                      </a:r>
                      <a:r>
                        <a:rPr kumimoji="1" lang="en-US" altLang="ja-JP" dirty="0" err="1" smtClean="0"/>
                        <a:t>Kneckt</a:t>
                      </a:r>
                      <a:endParaRPr kumimoji="1" lang="ja-JP" altLang="en-US" dirty="0"/>
                    </a:p>
                  </a:txBody>
                  <a:tcPr/>
                </a:tc>
                <a:tc>
                  <a:txBody>
                    <a:bodyPr/>
                    <a:lstStyle/>
                    <a:p>
                      <a:r>
                        <a:rPr kumimoji="1" lang="en-US" altLang="ja-JP" dirty="0" smtClean="0"/>
                        <a:t>Hitoshi Morioka</a:t>
                      </a:r>
                      <a:endParaRPr kumimoji="1" lang="ja-JP" altLang="en-US" dirty="0"/>
                    </a:p>
                  </a:txBody>
                  <a:tcPr/>
                </a:tc>
              </a:tr>
              <a:tr h="370840">
                <a:tc>
                  <a:txBody>
                    <a:bodyPr/>
                    <a:lstStyle/>
                    <a:p>
                      <a:r>
                        <a:rPr kumimoji="1" lang="en-US" altLang="ja-JP" dirty="0" err="1" smtClean="0"/>
                        <a:t>Giwon</a:t>
                      </a:r>
                      <a:r>
                        <a:rPr kumimoji="1" lang="en-US" altLang="ja-JP" dirty="0" smtClean="0"/>
                        <a:t> Park</a:t>
                      </a:r>
                      <a:endParaRPr kumimoji="1" lang="ja-JP" altLang="en-US" dirty="0"/>
                    </a:p>
                  </a:txBody>
                  <a:tcPr/>
                </a:tc>
                <a:tc>
                  <a:txBody>
                    <a:bodyPr/>
                    <a:lstStyle/>
                    <a:p>
                      <a:r>
                        <a:rPr kumimoji="1" lang="en-US" altLang="ja-JP" dirty="0" smtClean="0"/>
                        <a:t>George </a:t>
                      </a:r>
                      <a:r>
                        <a:rPr kumimoji="1" lang="en-US" altLang="ja-JP" dirty="0" err="1" smtClean="0"/>
                        <a:t>Cherian</a:t>
                      </a:r>
                      <a:endParaRPr kumimoji="1" lang="ja-JP" altLang="en-US" dirty="0"/>
                    </a:p>
                  </a:txBody>
                  <a:tcPr/>
                </a:tc>
                <a:tc>
                  <a:txBody>
                    <a:bodyPr/>
                    <a:lstStyle/>
                    <a:p>
                      <a:r>
                        <a:rPr kumimoji="1" lang="en-US" altLang="ja-JP" dirty="0" smtClean="0"/>
                        <a:t>Dan Harkins</a:t>
                      </a:r>
                      <a:endParaRPr kumimoji="1" lang="ja-JP" altLang="en-US" dirty="0"/>
                    </a:p>
                  </a:txBody>
                  <a:tcPr/>
                </a:tc>
                <a:tc>
                  <a:txBody>
                    <a:bodyPr/>
                    <a:lstStyle/>
                    <a:p>
                      <a:r>
                        <a:rPr kumimoji="1" lang="en-US" altLang="ja-JP" dirty="0" smtClean="0"/>
                        <a:t>Marc</a:t>
                      </a:r>
                      <a:r>
                        <a:rPr kumimoji="1" lang="en-US" altLang="ja-JP" baseline="0" dirty="0" smtClean="0"/>
                        <a:t> </a:t>
                      </a:r>
                      <a:r>
                        <a:rPr kumimoji="1" lang="en-US" altLang="ja-JP" baseline="0" dirty="0" err="1" smtClean="0"/>
                        <a:t>Emmelmann</a:t>
                      </a:r>
                      <a:endParaRPr kumimoji="1" lang="ja-JP" altLang="en-US" dirty="0"/>
                    </a:p>
                  </a:txBody>
                  <a:tcPr/>
                </a:tc>
                <a:tc>
                  <a:txBody>
                    <a:bodyPr/>
                    <a:lstStyle/>
                    <a:p>
                      <a:r>
                        <a:rPr kumimoji="1" lang="en-US" altLang="ja-JP" dirty="0" smtClean="0"/>
                        <a:t>Hiroki</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8</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Jan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9</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16401</TotalTime>
  <Words>1643</Words>
  <Application>Microsoft Macintosh PowerPoint</Application>
  <PresentationFormat>画面に合わせる (4:3)</PresentationFormat>
  <Paragraphs>214</Paragraphs>
  <Slides>13</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13</vt:i4>
      </vt:variant>
    </vt:vector>
  </HeadingPairs>
  <TitlesOfParts>
    <vt:vector size="14" baseType="lpstr">
      <vt:lpstr>802-11-Submission</vt:lpstr>
      <vt:lpstr>IEEE 802.11ai Fast Initial Link Setup  Agenda for Jan 2014  Los Angels adhoc</vt:lpstr>
      <vt:lpstr>Abstract</vt:lpstr>
      <vt:lpstr>Meeting Protocol</vt:lpstr>
      <vt:lpstr>Attendance</vt:lpstr>
      <vt:lpstr>Attendance, Voting &amp; Document Status</vt:lpstr>
      <vt:lpstr>Agenda</vt:lpstr>
      <vt:lpstr>Plan for weekly call </vt:lpstr>
      <vt:lpstr>Administrative Items</vt:lpstr>
      <vt:lpstr>Participants, Patents, and Duty to Inform</vt:lpstr>
      <vt:lpstr>Patent Related Links</vt:lpstr>
      <vt:lpstr>Call for Potentially Essential Patents</vt:lpstr>
      <vt:lpstr>Other Guidelines for IEEE WG Meetings</vt:lpstr>
      <vt:lpstr>Current Procedures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485</cp:revision>
  <cp:lastPrinted>1998-02-10T13:28:06Z</cp:lastPrinted>
  <dcterms:created xsi:type="dcterms:W3CDTF">2014-01-19T15:37:51Z</dcterms:created>
  <dcterms:modified xsi:type="dcterms:W3CDTF">2014-01-19T15:47:48Z</dcterms:modified>
  <cp:category/>
</cp:coreProperties>
</file>