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52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802.11-14/0078r2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d3e3e3@gmail.com" TargetMode="External"/><Relationship Id="rId13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jiamin.chen@mail01.huawei.com" TargetMode="External"/><Relationship Id="rId12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ing.FANG@huawei.com" TargetMode="External"/><Relationship Id="rId11" Type="http://schemas.openxmlformats.org/officeDocument/2006/relationships/hyperlink" Target="mailto:robert.stacey@intel.com" TargetMode="External"/><Relationship Id="rId5" Type="http://schemas.openxmlformats.org/officeDocument/2006/relationships/hyperlink" Target="mailto:LRA@tiac.net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drgal@gmail.com" TargetMode="External"/><Relationship Id="rId14" Type="http://schemas.openxmlformats.org/officeDocument/2006/relationships/hyperlink" Target="mailto:pecclesi@cisco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(Jan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2014-01-18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5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6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7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8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1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2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3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4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117161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Jan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22059"/>
              </p:ext>
            </p:extLst>
          </p:nvPr>
        </p:nvGraphicFramePr>
        <p:xfrm>
          <a:off x="457200" y="1371600"/>
          <a:ext cx="8077200" cy="2984182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04800"/>
                <a:gridCol w="339557"/>
                <a:gridCol w="803443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Jan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/>
              <a:t>I’m going to suggest going forward we use a single style with appropriately set tabs,  and use leading</a:t>
            </a:r>
            <a:r>
              <a:rPr lang="en-US" dirty="0"/>
              <a:t> </a:t>
            </a:r>
            <a:r>
              <a:rPr lang="en-GB" dirty="0"/>
              <a:t>Tabs to distinguish the syntax and description parts. (Adrian Stephens Feb 9, 2010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Frame </a:t>
            </a:r>
            <a:r>
              <a:rPr lang="en-GB" dirty="0" smtClean="0"/>
              <a:t>templates for 11aa, 11ac, 11af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On-screen Show (4:3)</PresentationFormat>
  <Paragraphs>178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(Jan ‘14)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2014-01-24T01:26:04Z</dcterms:modified>
</cp:coreProperties>
</file>