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4" r:id="rId10"/>
    <p:sldId id="365" r:id="rId11"/>
    <p:sldId id="314" r:id="rId12"/>
    <p:sldId id="311" r:id="rId13"/>
    <p:sldId id="317" r:id="rId14"/>
    <p:sldId id="351" r:id="rId15"/>
    <p:sldId id="358" r:id="rId16"/>
    <p:sldId id="352" r:id="rId17"/>
    <p:sldId id="310" r:id="rId18"/>
    <p:sldId id="355" r:id="rId19"/>
    <p:sldId id="360" r:id="rId20"/>
    <p:sldId id="362" r:id="rId21"/>
    <p:sldId id="332" r:id="rId22"/>
    <p:sldId id="335" r:id="rId23"/>
    <p:sldId id="356" r:id="rId24"/>
    <p:sldId id="357" r:id="rId25"/>
    <p:sldId id="336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802.11-14/0078r1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3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berger.catherine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d3e3e3@gmail.com" TargetMode="External"/><Relationship Id="rId13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jiamin.chen@mail01.huawei.com" TargetMode="External"/><Relationship Id="rId12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ing.FANG@huawei.com" TargetMode="External"/><Relationship Id="rId11" Type="http://schemas.openxmlformats.org/officeDocument/2006/relationships/hyperlink" Target="mailto:robert.stacey@intel.com" TargetMode="External"/><Relationship Id="rId5" Type="http://schemas.openxmlformats.org/officeDocument/2006/relationships/hyperlink" Target="mailto:LRA@tiac.net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drgal@gmail.com" TargetMode="External"/><Relationship Id="rId14" Type="http://schemas.openxmlformats.org/officeDocument/2006/relationships/hyperlink" Target="mailto:pecclesi@cisco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(Jan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2014-01-18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 from 11ac roll-in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TG Editor took two rounds of draft review, over six to eight weeks, Amendment is 395 pages </a:t>
            </a:r>
          </a:p>
          <a:p>
            <a:r>
              <a:rPr lang="en-US" dirty="0" smtClean="0"/>
              <a:t>The merging into </a:t>
            </a:r>
            <a:r>
              <a:rPr lang="en-US" dirty="0" err="1" smtClean="0"/>
              <a:t>REVmc</a:t>
            </a:r>
            <a:r>
              <a:rPr lang="en-US" dirty="0" smtClean="0"/>
              <a:t> also involves considering the style of -2012 is being changed (minimize style pollution and stick to </a:t>
            </a:r>
            <a:r>
              <a:rPr lang="en-US" dirty="0" err="1" smtClean="0"/>
              <a:t>REVmc</a:t>
            </a:r>
            <a:r>
              <a:rPr lang="en-US" dirty="0" smtClean="0"/>
              <a:t> style)</a:t>
            </a:r>
          </a:p>
          <a:p>
            <a:r>
              <a:rPr lang="en-US" dirty="0" smtClean="0"/>
              <a:t>Adrian recommends the use of Auto </a:t>
            </a:r>
            <a:r>
              <a:rPr lang="en-US" dirty="0" err="1" smtClean="0"/>
              <a:t>HotScript</a:t>
            </a:r>
            <a:endParaRPr lang="en-US" dirty="0" smtClean="0"/>
          </a:p>
          <a:p>
            <a:r>
              <a:rPr lang="en-US" dirty="0" smtClean="0"/>
              <a:t>Adrian uses Frame Script to prepare lists of formatting styles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802.11-11/1149r35 (2013 Oct 11)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D7.0 went first, then  11af D6.0 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will not renumber until after 11ac and 11af are rolled into </a:t>
            </a:r>
            <a:r>
              <a:rPr lang="en-US" dirty="0" err="1" smtClean="0"/>
              <a:t>REVmc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mentor.ieee.org/802.11/dcn/11/11-11-0875-03-0000-editor-s-guide.doc</a:t>
            </a:r>
            <a:r>
              <a:rPr lang="en-GB" sz="2000" dirty="0" smtClean="0"/>
              <a:t>  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117161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Jan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22059"/>
              </p:ext>
            </p:extLst>
          </p:nvPr>
        </p:nvGraphicFramePr>
        <p:xfrm>
          <a:off x="457200" y="1371600"/>
          <a:ext cx="8077200" cy="2984182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04800"/>
                <a:gridCol w="339557"/>
                <a:gridCol w="803443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Jan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Adrian to send MIB text to Robert Stacey to confirm 11ac compiles</a:t>
            </a:r>
          </a:p>
          <a:p>
            <a:r>
              <a:rPr lang="en-US" dirty="0" smtClean="0"/>
              <a:t>Dan asks if people can review 13/875r3 Editors Guide, and feel free to add to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2014-01-21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/>
              <a:t>Learnings from 802.11ac </a:t>
            </a:r>
            <a:r>
              <a:rPr lang="en-US" dirty="0" smtClean="0"/>
              <a:t>roll-in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09/1034r9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2014-01-21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P802.11ai Amendment (FILS) – </a:t>
            </a:r>
            <a:r>
              <a:rPr lang="en-US" sz="1400" dirty="0" smtClean="0"/>
              <a:t>Lee Armstrong, 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P809.11aq Amendment (PAD) – Dan </a:t>
            </a:r>
            <a:r>
              <a:rPr lang="en-US" sz="1400" dirty="0" smtClean="0"/>
              <a:t>Gal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P802.11aj </a:t>
            </a:r>
            <a:r>
              <a:rPr lang="en-US" sz="1400" dirty="0"/>
              <a:t>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Robert Stacey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Lisa </a:t>
            </a:r>
            <a:r>
              <a:rPr lang="en-US" sz="1100" dirty="0"/>
              <a:t>Perry – staff liaison, </a:t>
            </a:r>
            <a:r>
              <a:rPr lang="en-US" sz="1100" dirty="0">
                <a:hlinkClick r:id="rId3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Catherine Berger– staff editor, </a:t>
            </a:r>
            <a:r>
              <a:rPr lang="en-US" sz="1100" dirty="0">
                <a:hlinkClick r:id="rId4"/>
              </a:rPr>
              <a:t>berger.catherine@ieee.org</a:t>
            </a:r>
            <a:r>
              <a:rPr lang="en-US" sz="1100" dirty="0"/>
              <a:t>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Michelle Turner – staff editor for 802, </a:t>
            </a:r>
            <a:r>
              <a:rPr lang="en-US" sz="1100" dirty="0" smtClean="0">
                <a:hlinkClick r:id="rId5"/>
              </a:rPr>
              <a:t>m.turner@ieee.org</a:t>
            </a:r>
            <a:endParaRPr lang="en-US" sz="1100" dirty="0" smtClean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5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6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7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8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1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2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3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4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 21st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are resolving comments, have 11ac </a:t>
            </a:r>
            <a:r>
              <a:rPr lang="en-GB" sz="2000" dirty="0" err="1" smtClean="0"/>
              <a:t>rollin</a:t>
            </a:r>
            <a:r>
              <a:rPr lang="en-GB" sz="2000" dirty="0" smtClean="0"/>
              <a:t> draft, hope to recirculation out of March meeting</a:t>
            </a:r>
          </a:p>
          <a:p>
            <a:r>
              <a:rPr lang="en-GB" sz="2000" dirty="0" smtClean="0"/>
              <a:t>11ah – are resolving comments, are about halfway through comment resolution </a:t>
            </a:r>
          </a:p>
          <a:p>
            <a:r>
              <a:rPr lang="en-GB" sz="2000" dirty="0" smtClean="0"/>
              <a:t>11ai –  expect to finish comment resolutions and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January meeting</a:t>
            </a:r>
            <a:endParaRPr lang="en-GB" sz="2000" b="0" dirty="0" smtClean="0"/>
          </a:p>
          <a:p>
            <a:r>
              <a:rPr lang="en-GB" sz="2000" dirty="0" smtClean="0"/>
              <a:t>11aj </a:t>
            </a:r>
            <a:r>
              <a:rPr lang="en-GB" sz="2000" dirty="0"/>
              <a:t>–</a:t>
            </a:r>
            <a:r>
              <a:rPr lang="en-GB" sz="2000" dirty="0" smtClean="0"/>
              <a:t> in CC of d0.01</a:t>
            </a:r>
          </a:p>
          <a:p>
            <a:r>
              <a:rPr lang="en-GB" sz="2000" dirty="0" smtClean="0"/>
              <a:t>11ak – are assembling text for a first draft</a:t>
            </a:r>
            <a:endParaRPr lang="en-GB" sz="2000" dirty="0"/>
          </a:p>
          <a:p>
            <a:r>
              <a:rPr lang="en-GB" sz="2000" dirty="0" smtClean="0"/>
              <a:t>11aq –  are in pre-draft state, hope to have first draft in March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11aa announced June 5, 2012</a:t>
            </a:r>
          </a:p>
          <a:p>
            <a:r>
              <a:rPr lang="en-US" dirty="0" smtClean="0"/>
              <a:t>Publication of 11ac announced December 18, 2013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The publication could be in 5 weeks (27 February).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1707</Words>
  <Application>Microsoft Office PowerPoint</Application>
  <PresentationFormat>On-screen Show (4:3)</PresentationFormat>
  <Paragraphs>376</Paragraphs>
  <Slides>25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Document</vt:lpstr>
      <vt:lpstr>802.11 WG Editor’s Meeting (Jan ‘14)</vt:lpstr>
      <vt:lpstr>Abstract</vt:lpstr>
      <vt:lpstr>Agenda for 2014-01-21</vt:lpstr>
      <vt:lpstr>Roll Call – 2014-01-21</vt:lpstr>
      <vt:lpstr>Volunteer Editor Contacts</vt:lpstr>
      <vt:lpstr>Jan 21st Round table status report</vt:lpstr>
      <vt:lpstr>Reflector Updates</vt:lpstr>
      <vt:lpstr>IEEE Publication Status</vt:lpstr>
      <vt:lpstr>11af publication process</vt:lpstr>
      <vt:lpstr>Learnings from 11ac roll-in</vt:lpstr>
      <vt:lpstr>Numbering Alignment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2014-01-24T01:22:23Z</dcterms:modified>
</cp:coreProperties>
</file>