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64" r:id="rId10"/>
    <p:sldId id="365" r:id="rId11"/>
    <p:sldId id="314" r:id="rId12"/>
    <p:sldId id="311" r:id="rId13"/>
    <p:sldId id="317" r:id="rId14"/>
    <p:sldId id="351" r:id="rId15"/>
    <p:sldId id="359" r:id="rId16"/>
    <p:sldId id="358" r:id="rId17"/>
    <p:sldId id="352" r:id="rId18"/>
    <p:sldId id="310" r:id="rId19"/>
    <p:sldId id="355" r:id="rId20"/>
    <p:sldId id="361" r:id="rId21"/>
    <p:sldId id="360" r:id="rId22"/>
    <p:sldId id="362" r:id="rId23"/>
    <p:sldId id="332" r:id="rId24"/>
    <p:sldId id="335" r:id="rId25"/>
    <p:sldId id="356" r:id="rId26"/>
    <p:sldId id="357" r:id="rId27"/>
    <p:sldId id="336" r:id="rId2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 varScale="1">
        <p:scale>
          <a:sx n="74" d="100"/>
          <a:sy n="74" d="100"/>
        </p:scale>
        <p:origin x="-1716" y="-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486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15355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0608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5951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4948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86586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2801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99928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206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802.11-14/0078r0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2-0000-editor-s-guide.doc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centraldesktop.com/802-11editorial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.perry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.turner@ieee.org" TargetMode="External"/><Relationship Id="rId4" Type="http://schemas.openxmlformats.org/officeDocument/2006/relationships/hyperlink" Target="mailto:berger.catherine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d3e3e3@gmail.com" TargetMode="External"/><Relationship Id="rId13" Type="http://schemas.openxmlformats.org/officeDocument/2006/relationships/hyperlink" Target="mailto:henry@LOGOUT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jiamin.chen@mail01.huawei.com" TargetMode="External"/><Relationship Id="rId12" Type="http://schemas.openxmlformats.org/officeDocument/2006/relationships/hyperlink" Target="mailto:carlos.cordeiro@inte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ing.FANG@huawei.com" TargetMode="External"/><Relationship Id="rId11" Type="http://schemas.openxmlformats.org/officeDocument/2006/relationships/hyperlink" Target="mailto:robert.stacey@intel.com" TargetMode="External"/><Relationship Id="rId5" Type="http://schemas.openxmlformats.org/officeDocument/2006/relationships/hyperlink" Target="mailto:LRA@tiac.net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yongho.seok@gmail.com" TargetMode="External"/><Relationship Id="rId9" Type="http://schemas.openxmlformats.org/officeDocument/2006/relationships/hyperlink" Target="mailto:ddrgal@gmail.com" TargetMode="External"/><Relationship Id="rId14" Type="http://schemas.openxmlformats.org/officeDocument/2006/relationships/hyperlink" Target="mailto:pecclesi@cisco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(Jan ‘14)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2014-01-18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7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Learnings from 11ac roll-in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5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802.11-11/1149r35 (2013 Oct 11)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11ac D7.0 went first, then  11af D6.0 , 11ah, 11ai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We will not renumber until after 11ac and 11af are rolled into </a:t>
            </a:r>
            <a:r>
              <a:rPr lang="en-US" dirty="0" err="1" smtClean="0"/>
              <a:t>REVmc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WG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11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err="1" smtClean="0"/>
              <a:t>P802.11af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 before Saturday May 18, 2013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11-09-1034-09-0000-wg11-style-guide.doc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Editor’s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mentor.ieee.org/802.11/dcn/11/11-11-0875-02-0000-editor-s-guide.doc</a:t>
            </a:r>
            <a:r>
              <a:rPr lang="en-GB" sz="2000" dirty="0" smtClean="0"/>
              <a:t>  </a:t>
            </a:r>
            <a:endParaRPr lang="en-GB" sz="2000" dirty="0"/>
          </a:p>
          <a:p>
            <a:r>
              <a:rPr lang="en-GB" dirty="0" smtClean="0"/>
              <a:t>This document contains material relevant to the job of being an 802.11 editor.</a:t>
            </a:r>
            <a:endParaRPr lang="en-US" dirty="0" smtClean="0"/>
          </a:p>
          <a:p>
            <a:r>
              <a:rPr lang="en-GB" dirty="0" smtClean="0"/>
              <a:t>It is recommended that editors read this material before they start, as it may avoid them needlessly re-inventing the wheel.</a:t>
            </a:r>
            <a:endParaRPr lang="en-US" dirty="0" smtClean="0"/>
          </a:p>
          <a:p>
            <a:r>
              <a:rPr lang="en-US" dirty="0" smtClean="0"/>
              <a:t>Creating a Redline, Graphics, Numbering and ANA, Source Control</a:t>
            </a:r>
          </a:p>
          <a:p>
            <a:r>
              <a:rPr lang="en-US" dirty="0" smtClean="0"/>
              <a:t>Comment Resolution and 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117161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Jan 2014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July 2013 Editors changed the running order and will revisit in July 2014,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374582"/>
              </p:ext>
            </p:extLst>
          </p:nvPr>
        </p:nvGraphicFramePr>
        <p:xfrm>
          <a:off x="457200" y="1371600"/>
          <a:ext cx="7086600" cy="323373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11-Jan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19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Jan 2014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Standards Dictionary: Glossary of Terms and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recently changed the access rules for dictionary.ieee.org, according to the email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"If you are a Working Group or Sponsor Officer: As long as you are listed as an officer in </a:t>
            </a:r>
            <a:r>
              <a:rPr lang="en-US" dirty="0" err="1"/>
              <a:t>myProject</a:t>
            </a:r>
            <a:r>
              <a:rPr lang="en-US" dirty="0"/>
              <a:t>, you will automatically be given access to the Standards Dictionary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For those who are not Working Group Officers: You must add these individuals to a project as a "Technical Editor". "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6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Standards Central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central desktop site </a:t>
            </a:r>
            <a:r>
              <a:rPr lang="en-GB" dirty="0" smtClean="0"/>
              <a:t> tour of the facilities</a:t>
            </a:r>
          </a:p>
          <a:p>
            <a:r>
              <a:rPr lang="en-US" dirty="0">
                <a:hlinkClick r:id="rId2"/>
              </a:rPr>
              <a:t>https://ieee-sa.centraldesktop.com/802-11editorial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Backup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IEEE Servers provide durable places to retain the 802.11 source files, drawing files, and other components of drafts.</a:t>
            </a:r>
          </a:p>
          <a:p>
            <a:r>
              <a:rPr lang="en-US" dirty="0" smtClean="0"/>
              <a:t>Our best practice is that after a draft is posted in the Member’s Area, a zip file containing all the clean source files, drawing files and other components should be created and sent to the 802.11 Working Group Editor for safekeeping. </a:t>
            </a:r>
            <a:r>
              <a:rPr lang="en-US" smtClean="0"/>
              <a:t>Please </a:t>
            </a:r>
            <a:r>
              <a:rPr lang="en-US" dirty="0" smtClean="0"/>
              <a:t>rename the file extension to .</a:t>
            </a:r>
            <a:r>
              <a:rPr lang="en-US" dirty="0" err="1" smtClean="0"/>
              <a:t>piz</a:t>
            </a:r>
            <a:r>
              <a:rPr lang="en-US" dirty="0" smtClean="0"/>
              <a:t> (.zip backwards), so the </a:t>
            </a:r>
            <a:r>
              <a:rPr lang="en-US" dirty="0" err="1" smtClean="0"/>
              <a:t>WG</a:t>
            </a:r>
            <a:r>
              <a:rPr lang="en-US" dirty="0" smtClean="0"/>
              <a:t> Editor’s email system allows it to be delivered.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, </a:t>
            </a:r>
            <a:r>
              <a:rPr lang="en-GB" dirty="0" err="1" smtClean="0"/>
              <a:t>afD5.0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2014-01-21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</a:t>
            </a:r>
            <a:r>
              <a:rPr lang="en-US" dirty="0" smtClean="0"/>
              <a:t>09/1034r7, next revision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/>
              <a:t>IEEE Standards Dictionary: Glossary of Terms and </a:t>
            </a:r>
            <a:r>
              <a:rPr lang="en-US" dirty="0" smtClean="0"/>
              <a:t>Definitions</a:t>
            </a:r>
          </a:p>
          <a:p>
            <a:r>
              <a:rPr lang="en-US" dirty="0" smtClean="0"/>
              <a:t>IEEE Standards Central Desktop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2014-01-21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86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P802.11ah Amendment (S1G) – </a:t>
            </a:r>
            <a:r>
              <a:rPr lang="en-US" sz="1400" dirty="0" err="1" smtClean="0"/>
              <a:t>Yongho</a:t>
            </a:r>
            <a:r>
              <a:rPr lang="en-US" sz="1400" dirty="0" smtClean="0"/>
              <a:t> </a:t>
            </a:r>
            <a:r>
              <a:rPr lang="en-US" sz="1400" dirty="0" err="1" smtClean="0"/>
              <a:t>Seok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P802.11ai Amendment (FILS) – </a:t>
            </a:r>
            <a:r>
              <a:rPr lang="en-US" sz="1400" dirty="0" smtClean="0"/>
              <a:t>Ping 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P802.11ak Amendment(GLK) </a:t>
            </a:r>
            <a:r>
              <a:rPr lang="en-US" sz="1400" dirty="0"/>
              <a:t>– </a:t>
            </a:r>
            <a:r>
              <a:rPr lang="en-US" sz="1400" dirty="0" smtClean="0"/>
              <a:t> Donald Eastlake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P809.11aq Amendment (PAD) – Dan </a:t>
            </a:r>
            <a:r>
              <a:rPr lang="en-US" sz="1400" dirty="0" smtClean="0"/>
              <a:t>Gal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Editors not  present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P802.11ai Amendment (FILS) – Lee </a:t>
            </a:r>
            <a:r>
              <a:rPr lang="en-US" sz="1400" dirty="0" smtClean="0"/>
              <a:t>Armstrong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P802.11aj Amendment (CMMW) – </a:t>
            </a:r>
            <a:r>
              <a:rPr lang="en-US" sz="1400" dirty="0" err="1"/>
              <a:t>Jiamin</a:t>
            </a:r>
            <a:r>
              <a:rPr lang="en-US" sz="1400"/>
              <a:t> </a:t>
            </a:r>
            <a:r>
              <a:rPr lang="en-US" sz="1400" smtClean="0"/>
              <a:t>CHEN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Stefan </a:t>
            </a:r>
            <a:r>
              <a:rPr lang="en-US" sz="1400" dirty="0" err="1" smtClean="0"/>
              <a:t>Aust</a:t>
            </a:r>
            <a:r>
              <a:rPr lang="en-US" sz="1400" dirty="0" smtClean="0"/>
              <a:t>, Mark Hamilton, Scott Marin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Ron </a:t>
            </a:r>
            <a:r>
              <a:rPr lang="en-US" sz="1400" dirty="0" err="1" smtClean="0"/>
              <a:t>Murias</a:t>
            </a:r>
            <a:r>
              <a:rPr lang="en-US" sz="1400" dirty="0" smtClean="0"/>
              <a:t>, Jon </a:t>
            </a:r>
            <a:r>
              <a:rPr lang="en-US" sz="1400" dirty="0" err="1" smtClean="0"/>
              <a:t>Rosdahl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  <a:endParaRPr lang="en-US" sz="11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Bill Ash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Lisa </a:t>
            </a:r>
            <a:r>
              <a:rPr lang="en-US" sz="1100" dirty="0"/>
              <a:t>Perry – staff liaison, </a:t>
            </a:r>
            <a:r>
              <a:rPr lang="en-US" sz="1100" dirty="0">
                <a:hlinkClick r:id="rId3"/>
              </a:rPr>
              <a:t>l.perry@ieee.org</a:t>
            </a:r>
            <a:r>
              <a:rPr lang="en-US" sz="1100" dirty="0"/>
              <a:t>  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Catherine Berger– staff editor, </a:t>
            </a:r>
            <a:r>
              <a:rPr lang="en-US" sz="1100" dirty="0">
                <a:hlinkClick r:id="rId4"/>
              </a:rPr>
              <a:t>berger.catherine@ieee.org</a:t>
            </a:r>
            <a:r>
              <a:rPr lang="en-US" sz="1100" dirty="0"/>
              <a:t>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Michelle Turner – staff editor for 802, </a:t>
            </a:r>
            <a:r>
              <a:rPr lang="en-US" sz="1100" dirty="0" smtClean="0">
                <a:hlinkClick r:id="rId5"/>
              </a:rPr>
              <a:t>m.turner@ieee.org</a:t>
            </a:r>
            <a:endParaRPr lang="en-US" sz="1100" dirty="0" smtClean="0"/>
          </a:p>
          <a:p>
            <a:pPr marL="342900" lvl="2" indent="0">
              <a:lnSpc>
                <a:spcPct val="80000"/>
              </a:lnSpc>
              <a:buNone/>
              <a:defRPr/>
            </a:pP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Yongho</a:t>
            </a:r>
            <a:r>
              <a:rPr lang="en-US" sz="1600" dirty="0" smtClean="0"/>
              <a:t> </a:t>
            </a:r>
            <a:r>
              <a:rPr lang="en-US" sz="1600" dirty="0" err="1" smtClean="0"/>
              <a:t>Seok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4"/>
              </a:rPr>
              <a:t>yongho.seok@gmail.com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5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6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7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8"/>
              </a:rPr>
              <a:t>d3e3e3@gmail.com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1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2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3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4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Jan 21st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</a:t>
            </a:r>
          </a:p>
          <a:p>
            <a:r>
              <a:rPr lang="en-GB" sz="2000" dirty="0" smtClean="0"/>
              <a:t>11ah –</a:t>
            </a:r>
          </a:p>
          <a:p>
            <a:r>
              <a:rPr lang="en-GB" sz="2000" dirty="0" smtClean="0"/>
              <a:t>11ai –  </a:t>
            </a:r>
            <a:endParaRPr lang="en-GB" sz="2000" b="0" dirty="0" smtClean="0"/>
          </a:p>
          <a:p>
            <a:r>
              <a:rPr lang="en-GB" sz="2000" dirty="0" smtClean="0"/>
              <a:t>11aj </a:t>
            </a:r>
            <a:r>
              <a:rPr lang="en-GB" sz="2000" dirty="0"/>
              <a:t>–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11ak – </a:t>
            </a:r>
            <a:endParaRPr lang="en-GB" sz="2000" dirty="0"/>
          </a:p>
          <a:p>
            <a:r>
              <a:rPr lang="en-GB" sz="2000" dirty="0" smtClean="0"/>
              <a:t>11aq – 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11aa announced June 5, 2012</a:t>
            </a:r>
          </a:p>
          <a:p>
            <a:r>
              <a:rPr lang="en-US" dirty="0" smtClean="0"/>
              <a:t>Publication of 11ac announced December 18, 2013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11af 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dirty="0"/>
              <a:t>draft </a:t>
            </a:r>
            <a:r>
              <a:rPr lang="en-US" dirty="0" smtClean="0"/>
              <a:t>available</a:t>
            </a:r>
          </a:p>
          <a:p>
            <a:r>
              <a:rPr lang="en-US" dirty="0" smtClean="0"/>
              <a:t>The publication could be in 5 weeks (27 February).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4853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1694</Words>
  <Application>Microsoft Office PowerPoint</Application>
  <PresentationFormat>On-screen Show (4:3)</PresentationFormat>
  <Paragraphs>384</Paragraphs>
  <Slides>27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Default Design</vt:lpstr>
      <vt:lpstr>Document</vt:lpstr>
      <vt:lpstr>802.11 WG Editor’s Meeting (Jan ‘14)</vt:lpstr>
      <vt:lpstr>Abstract</vt:lpstr>
      <vt:lpstr>Agenda for 2014-01-21</vt:lpstr>
      <vt:lpstr>Roll Call – 2014-01-21</vt:lpstr>
      <vt:lpstr>Volunteer Editor Contacts</vt:lpstr>
      <vt:lpstr>Jan 21st Round table status report</vt:lpstr>
      <vt:lpstr>Reflector Updates</vt:lpstr>
      <vt:lpstr>IEEE Publication Status</vt:lpstr>
      <vt:lpstr>11af publication process</vt:lpstr>
      <vt:lpstr>Learnings from 11ac roll-in</vt:lpstr>
      <vt:lpstr>Numbering Alignment Process</vt:lpstr>
      <vt:lpstr>Amendment &amp; other ordering notes</vt:lpstr>
      <vt:lpstr>MDR Status</vt:lpstr>
      <vt:lpstr>802.11 Style Guide</vt:lpstr>
      <vt:lpstr>802.11 Styles</vt:lpstr>
      <vt:lpstr>802.11 Editor’s Guide</vt:lpstr>
      <vt:lpstr>Editor Amendment Ordering</vt:lpstr>
      <vt:lpstr>Email Your Draft Status Updates</vt:lpstr>
      <vt:lpstr>Draft Development Snapshot</vt:lpstr>
      <vt:lpstr>IEEE Standards Dictionary: Glossary of Terms and Definitions</vt:lpstr>
      <vt:lpstr>IEEE Standards Central Desktop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2014-01-19T23:14:24Z</dcterms:modified>
</cp:coreProperties>
</file>