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167" r:id="rId2"/>
  </p:sldMasterIdLst>
  <p:notesMasterIdLst>
    <p:notesMasterId r:id="rId12"/>
  </p:notesMasterIdLst>
  <p:handoutMasterIdLst>
    <p:handoutMasterId r:id="rId13"/>
  </p:handoutMasterIdLst>
  <p:sldIdLst>
    <p:sldId id="448" r:id="rId3"/>
    <p:sldId id="524" r:id="rId4"/>
    <p:sldId id="547" r:id="rId5"/>
    <p:sldId id="549" r:id="rId6"/>
    <p:sldId id="550" r:id="rId7"/>
    <p:sldId id="555" r:id="rId8"/>
    <p:sldId id="552" r:id="rId9"/>
    <p:sldId id="553" r:id="rId10"/>
    <p:sldId id="554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448" y="-8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229B874-0762-0346-984C-2DAFDED6A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950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90F7209-CB2D-3941-91CE-B86575405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3565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MS PGothic" charset="0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Page </a:t>
            </a:r>
            <a:fld id="{C76D536D-DCDB-514C-8C55-14158BFC373F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C753293-86F2-6841-820F-F7415F8BC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4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B4E251-F144-E440-844E-A4431F610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1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80F146-8DEB-0548-8EC2-71CEA13CC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82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1A3B83-170E-9B4B-B52B-01E6CCB03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96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1868D-4135-A54D-91F6-83BF91892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13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18D5E-5A47-0540-B549-D0793EB4A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13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3F046-4BEB-8F4C-B314-9F81B005C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58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EDE1F-B9F4-5B48-BDDA-952E69915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656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C5B1B-C728-9544-83E7-C288B8F94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717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F4B61-5F00-3848-8AD9-D6927F1D8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50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4656E-9675-D646-90F6-B91CD4BAC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1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A320C4-5B50-274D-A30A-746063514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137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F9691-DB9E-6E42-AA07-18ADE0ED5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061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094E7-EC0E-3644-B125-899A45565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97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FF431-F5AD-4A4E-8FD6-528A18F21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18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8B65C-3FF8-CB43-8F6D-D176B80C0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1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E119815-6FE4-0946-981C-A2994CCDB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71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9B062-A349-A14D-8AB0-F8CD333F7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95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D56A7E-AE63-934F-97D8-BB9C8A0A5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5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EF61E3-F377-CC46-BB84-5CD60C6E9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28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9F1476-7FAD-AE42-A2DC-A33DE3A8E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59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F39E51-D68E-AE48-BC67-69166EB92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13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787F1E-B91B-FD42-A2E0-13A259C9B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7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77000"/>
            <a:ext cx="3276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5DE20D-ADC3-FD48-BD74-33CE9A240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802.11-</a:t>
            </a:r>
            <a:r>
              <a:rPr lang="en-US" sz="1800" b="1" dirty="0" smtClean="0"/>
              <a:t>14/0027r0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6" r:id="rId1"/>
    <p:sldLayoutId id="2147484897" r:id="rId2"/>
    <p:sldLayoutId id="2147484883" r:id="rId3"/>
    <p:sldLayoutId id="2147484898" r:id="rId4"/>
    <p:sldLayoutId id="2147484899" r:id="rId5"/>
    <p:sldLayoutId id="2147484900" r:id="rId6"/>
    <p:sldLayoutId id="2147484901" r:id="rId7"/>
    <p:sldLayoutId id="2147484902" r:id="rId8"/>
    <p:sldLayoutId id="2147484903" r:id="rId9"/>
    <p:sldLayoutId id="2147484904" r:id="rId10"/>
    <p:sldLayoutId id="2147484905" r:id="rId11"/>
    <p:sldLayoutId id="21474848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039CB1-B278-184C-857F-51B2703FC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5" r:id="rId1"/>
    <p:sldLayoutId id="2147484886" r:id="rId2"/>
    <p:sldLayoutId id="2147484887" r:id="rId3"/>
    <p:sldLayoutId id="2147484888" r:id="rId4"/>
    <p:sldLayoutId id="2147484889" r:id="rId5"/>
    <p:sldLayoutId id="2147484890" r:id="rId6"/>
    <p:sldLayoutId id="2147484891" r:id="rId7"/>
    <p:sldLayoutId id="2147484892" r:id="rId8"/>
    <p:sldLayoutId id="2147484893" r:id="rId9"/>
    <p:sldLayoutId id="2147484894" r:id="rId10"/>
    <p:sldLayoutId id="2147484895" r:id="rId1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ieee802.org/11/Meetings/Meeting_Plan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75413"/>
            <a:ext cx="2600325" cy="184150"/>
          </a:xfrm>
        </p:spPr>
        <p:txBody>
          <a:bodyPr/>
          <a:lstStyle/>
          <a:p>
            <a:pPr>
              <a:defRPr/>
            </a:pPr>
            <a:r>
              <a:rPr lang="en-US" dirty="0"/>
              <a:t>Xiaoming Peng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86ED38B-A6F2-DD44-A15F-49D155A2375B}" type="slidenum">
              <a:rPr lang="en-US"/>
              <a:pPr/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  <a:cs typeface="+mn-cs"/>
              </a:rPr>
              <a:t>Date:</a:t>
            </a:r>
            <a:r>
              <a:rPr lang="en-US" sz="2000" kern="0" dirty="0">
                <a:latin typeface="+mn-lt"/>
                <a:ea typeface="+mn-ea"/>
                <a:cs typeface="+mn-cs"/>
              </a:rPr>
              <a:t> </a:t>
            </a:r>
            <a:r>
              <a:rPr lang="en-US" sz="2000" kern="0" dirty="0" smtClean="0">
                <a:latin typeface="+mn-lt"/>
                <a:ea typeface="+mn-ea"/>
                <a:cs typeface="+mn-cs"/>
              </a:rPr>
              <a:t>2014-01-09</a:t>
            </a:r>
            <a:endParaRPr lang="en-US" sz="2000" kern="0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8677" name="Object 11"/>
          <p:cNvGraphicFramePr>
            <a:graphicFrameLocks noChangeAspect="1"/>
          </p:cNvGraphicFramePr>
          <p:nvPr/>
        </p:nvGraphicFramePr>
        <p:xfrm>
          <a:off x="457200" y="2667000"/>
          <a:ext cx="8061325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9" name="Document" r:id="rId5" imgW="8229600" imgH="1358900" progId="Word.Document.8">
                  <p:embed/>
                </p:oleObj>
              </mc:Choice>
              <mc:Fallback>
                <p:oleObj name="Document" r:id="rId5" imgW="8229600" imgH="1358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7000"/>
                        <a:ext cx="8061325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algn="ctr" eaLnBrk="0" hangingPunct="0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IEEE 802.11aj Task Group </a:t>
            </a: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January 2014 </a:t>
            </a: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Closing Report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Abstract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  <a:ea typeface="MS PGothic" charset="0"/>
              </a:rPr>
              <a:t>	This document is the closing report for IEEE 802.11aj Task Group for the </a:t>
            </a:r>
            <a:r>
              <a:rPr lang="en-US" dirty="0" smtClean="0">
                <a:latin typeface="Times New Roman" charset="0"/>
                <a:ea typeface="MS PGothic" charset="0"/>
              </a:rPr>
              <a:t>January 2014 </a:t>
            </a:r>
            <a:r>
              <a:rPr lang="en-US" dirty="0">
                <a:latin typeface="Times New Roman" charset="0"/>
                <a:ea typeface="MS PGothic" charset="0"/>
              </a:rPr>
              <a:t>session in </a:t>
            </a:r>
            <a:r>
              <a:rPr lang="en-US" dirty="0" err="1" smtClean="0">
                <a:latin typeface="Times New Roman" charset="0"/>
                <a:ea typeface="MS PGothic" charset="0"/>
              </a:rPr>
              <a:t>Sanya</a:t>
            </a:r>
            <a:r>
              <a:rPr lang="en-US" dirty="0" smtClean="0">
                <a:latin typeface="Times New Roman" charset="0"/>
                <a:ea typeface="MS PGothic" charset="0"/>
              </a:rPr>
              <a:t> China. </a:t>
            </a: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kern="0" smtClean="0">
                <a:solidFill>
                  <a:schemeClr val="tx2"/>
                </a:solidFill>
              </a:rPr>
              <a:t>Jan 2014</a:t>
            </a:r>
            <a:endParaRPr lang="en-US" dirty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>
                <a:cs typeface="Arial" charset="0"/>
              </a:rPr>
              <a:t>Slide </a:t>
            </a:r>
            <a:fld id="{0AD11972-D20C-5247-B8FE-7938957346FE}" type="slidenum">
              <a:rPr lang="en-US">
                <a:cs typeface="Arial" charset="0"/>
              </a:rPr>
              <a:pPr/>
              <a:t>2</a:t>
            </a:fld>
            <a:endParaRPr lang="en-US">
              <a:cs typeface="Arial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9916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(1/3) 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648200"/>
          </a:xfrm>
        </p:spPr>
        <p:txBody>
          <a:bodyPr/>
          <a:lstStyle/>
          <a:p>
            <a:r>
              <a:rPr lang="en-US" sz="2000" dirty="0" smtClean="0">
                <a:latin typeface="Times New Roman" charset="0"/>
                <a:ea typeface="MS PGothic" charset="0"/>
              </a:rPr>
              <a:t>Proposal of </a:t>
            </a:r>
            <a:r>
              <a:rPr lang="en-US" sz="2000" dirty="0" err="1" smtClean="0">
                <a:latin typeface="Times New Roman" charset="0"/>
                <a:ea typeface="MS PGothic" charset="0"/>
              </a:rPr>
              <a:t>RoF</a:t>
            </a:r>
            <a:r>
              <a:rPr lang="en-US" sz="2000" dirty="0" smtClean="0">
                <a:latin typeface="Times New Roman" charset="0"/>
                <a:ea typeface="MS PGothic" charset="0"/>
              </a:rPr>
              <a:t> Relay Transmission </a:t>
            </a:r>
            <a:r>
              <a:rPr lang="en-US" sz="2000" dirty="0">
                <a:latin typeface="Times New Roman" charset="0"/>
                <a:ea typeface="MS PGothic" charset="0"/>
              </a:rPr>
              <a:t>Usage Model (11-14/</a:t>
            </a:r>
            <a:r>
              <a:rPr lang="en-US" sz="2000" dirty="0" smtClean="0">
                <a:latin typeface="Times New Roman" charset="0"/>
                <a:ea typeface="MS PGothic" charset="0"/>
              </a:rPr>
              <a:t>014</a:t>
            </a:r>
            <a:r>
              <a:rPr lang="en-US" altLang="zh-CN" sz="2000" dirty="0" smtClean="0">
                <a:latin typeface="Times New Roman" charset="0"/>
                <a:ea typeface="MS PGothic" charset="0"/>
              </a:rPr>
              <a:t>r0)</a:t>
            </a:r>
            <a:endParaRPr lang="en-US" sz="2000" dirty="0" smtClean="0">
              <a:latin typeface="Times New Roman" charset="0"/>
              <a:ea typeface="MS PGothic" charset="0"/>
            </a:endParaRPr>
          </a:p>
          <a:p>
            <a:endParaRPr lang="en-US" altLang="zh-CN" sz="2000" dirty="0" smtClean="0">
              <a:latin typeface="Times New Roman" charset="0"/>
              <a:ea typeface="MS PGothic" charset="0"/>
            </a:endParaRPr>
          </a:p>
          <a:p>
            <a:r>
              <a:rPr lang="en-US" altLang="zh-CN" sz="2000" dirty="0" smtClean="0">
                <a:latin typeface="Times New Roman" charset="0"/>
                <a:ea typeface="MS PGothic" charset="0"/>
              </a:rPr>
              <a:t>Update on </a:t>
            </a:r>
            <a:r>
              <a:rPr lang="en-US" sz="2000" dirty="0" smtClean="0">
                <a:latin typeface="Times New Roman" charset="0"/>
                <a:ea typeface="MS PGothic" charset="0"/>
              </a:rPr>
              <a:t>Opportunistic Transmissions in Multiple Alternative Channels in 802.11aj (NT) - 11-13/1293r3</a:t>
            </a:r>
          </a:p>
          <a:p>
            <a:pPr lvl="1"/>
            <a:r>
              <a:rPr lang="en-US" sz="1800" dirty="0" smtClean="0">
                <a:latin typeface="Times New Roman" charset="0"/>
                <a:ea typeface="MS PGothic" charset="0"/>
              </a:rPr>
              <a:t>To respond to the question raised up during November meeting</a:t>
            </a:r>
          </a:p>
          <a:p>
            <a:endParaRPr lang="en-US" sz="2000" dirty="0" smtClean="0">
              <a:latin typeface="Times New Roman" charset="0"/>
              <a:ea typeface="MS PGothic" charset="0"/>
            </a:endParaRPr>
          </a:p>
          <a:p>
            <a:r>
              <a:rPr lang="en-US" sz="2000" dirty="0" smtClean="0">
                <a:latin typeface="Times New Roman" charset="0"/>
                <a:ea typeface="MS PGothic" charset="0"/>
              </a:rPr>
              <a:t>U</a:t>
            </a:r>
            <a:r>
              <a:rPr lang="en-US" altLang="zh-CN" sz="2000" dirty="0" smtClean="0">
                <a:latin typeface="Times New Roman" charset="0"/>
                <a:ea typeface="MS PGothic" charset="0"/>
              </a:rPr>
              <a:t>pdate </a:t>
            </a:r>
            <a:r>
              <a:rPr lang="en-US" altLang="zh-CN" sz="2000" dirty="0">
                <a:latin typeface="Times New Roman" charset="0"/>
                <a:ea typeface="MS PGothic" charset="0"/>
              </a:rPr>
              <a:t>on </a:t>
            </a:r>
            <a:r>
              <a:rPr lang="en-US" sz="2000" dirty="0">
                <a:latin typeface="Times New Roman" charset="0"/>
                <a:ea typeface="MS PGothic" charset="0"/>
              </a:rPr>
              <a:t>Spatial Sharing Mechanism in 802.11aj (NT) – 11-14/0009r1</a:t>
            </a:r>
          </a:p>
          <a:p>
            <a:pPr lvl="1"/>
            <a:r>
              <a:rPr lang="en-US" sz="16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To respond to the questions raised up during November </a:t>
            </a:r>
            <a:r>
              <a:rPr lang="en-US" sz="1600" dirty="0" smtClean="0">
                <a:solidFill>
                  <a:srgbClr val="000000"/>
                </a:solidFill>
                <a:latin typeface="Times New Roman" charset="0"/>
                <a:ea typeface="MS PGothic" charset="0"/>
              </a:rPr>
              <a:t>meeting</a:t>
            </a:r>
            <a:endParaRPr lang="en-US" sz="16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endParaRPr lang="en-US" sz="2000" dirty="0" smtClean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Times New Roman" charset="0"/>
                <a:ea typeface="MS PGothic" charset="0"/>
              </a:rPr>
              <a:t>U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charset="0"/>
                <a:ea typeface="MS PGothic" charset="0"/>
              </a:rPr>
              <a:t>pdate </a:t>
            </a:r>
            <a:r>
              <a:rPr lang="en-US" altLang="zh-CN" sz="20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on </a:t>
            </a:r>
            <a:r>
              <a:rPr lang="en-US" sz="2000" dirty="0" err="1">
                <a:solidFill>
                  <a:srgbClr val="000000"/>
                </a:solidFill>
                <a:latin typeface="Times New Roman" charset="0"/>
                <a:ea typeface="MS PGothic" charset="0"/>
              </a:rPr>
              <a:t>TGaj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 Complete Proposal Presentation (CP) 11-13/1301r2</a:t>
            </a:r>
          </a:p>
          <a:p>
            <a:pPr lvl="1"/>
            <a:r>
              <a:rPr lang="en-US" sz="16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To respond to the questions raised up during November meeting</a:t>
            </a:r>
            <a:endParaRPr lang="en-US" sz="18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pPr lvl="1"/>
            <a:endParaRPr lang="en-US" dirty="0" smtClean="0">
              <a:latin typeface="Times New Roman" charset="0"/>
              <a:ea typeface="MS PGothic" charset="0"/>
            </a:endParaRPr>
          </a:p>
          <a:p>
            <a:pPr lvl="1"/>
            <a:endParaRPr lang="en-US" dirty="0" smtClean="0">
              <a:latin typeface="Times New Roman" charset="0"/>
              <a:ea typeface="MS PGothic" charset="0"/>
            </a:endParaRPr>
          </a:p>
          <a:p>
            <a:endParaRPr lang="en-US" dirty="0" smtClean="0">
              <a:latin typeface="Times New Roman" charset="0"/>
              <a:ea typeface="MS PGothic" charset="0"/>
            </a:endParaRPr>
          </a:p>
          <a:p>
            <a:pPr>
              <a:lnSpc>
                <a:spcPct val="90000"/>
              </a:lnSpc>
            </a:pP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FD931349-BFA8-A346-9FAE-76691543AC66}" type="slidenum">
              <a:rPr lang="en-US"/>
              <a:pPr/>
              <a:t>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19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(2/3)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724400"/>
          </a:xfrm>
        </p:spPr>
        <p:txBody>
          <a:bodyPr/>
          <a:lstStyle/>
          <a:p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MS PGothic" charset="0"/>
                <a:cs typeface="Times New Roman"/>
              </a:rPr>
              <a:t>TGaj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ea typeface="MS PGothic" charset="0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MS PGothic" charset="0"/>
                <a:cs typeface="Times New Roman"/>
              </a:rPr>
              <a:t>Complete Proposal Text 11-13/1302r1 </a:t>
            </a:r>
            <a:endParaRPr lang="en-US" altLang="zh-CN" sz="2000" dirty="0" smtClean="0">
              <a:solidFill>
                <a:srgbClr val="000000"/>
              </a:solidFill>
              <a:latin typeface="Times New Roman"/>
              <a:ea typeface="MS PGothic" charset="0"/>
              <a:cs typeface="Times New Roman"/>
            </a:endParaRPr>
          </a:p>
          <a:p>
            <a:pPr lvl="1"/>
            <a:r>
              <a:rPr lang="en-US" altLang="zh-CN" dirty="0" smtClean="0">
                <a:solidFill>
                  <a:srgbClr val="000000"/>
                </a:solidFill>
                <a:latin typeface="Times New Roman"/>
                <a:ea typeface="MS PGothic" charset="0"/>
                <a:cs typeface="Times New Roman"/>
              </a:rPr>
              <a:t>Make necessary change based on the comments and generate a specification draft D0.01</a:t>
            </a:r>
            <a:endParaRPr lang="en-US" altLang="zh-CN" b="0" dirty="0">
              <a:solidFill>
                <a:srgbClr val="000000"/>
              </a:solidFill>
              <a:latin typeface="Times New Roman"/>
              <a:ea typeface="MS PGothic" charset="0"/>
              <a:cs typeface="Times New Roman"/>
            </a:endParaRPr>
          </a:p>
          <a:p>
            <a:endParaRPr lang="en-US" b="0" dirty="0" smtClean="0">
              <a:latin typeface="Times New Roman"/>
              <a:ea typeface="ＭＳ Ｐゴシック" charset="0"/>
              <a:cs typeface="Times New Roman"/>
            </a:endParaRPr>
          </a:p>
          <a:p>
            <a:r>
              <a:rPr lang="en-US" sz="2000" dirty="0" smtClean="0">
                <a:latin typeface="Times New Roman"/>
                <a:ea typeface="ＭＳ Ｐゴシック" charset="0"/>
                <a:cs typeface="Times New Roman"/>
              </a:rPr>
              <a:t>Motion to approve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MS PGothic" charset="0"/>
                <a:cs typeface="Times New Roman"/>
              </a:rPr>
              <a:t>Complete Proposal 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ea typeface="MS PGothic" charset="0"/>
                <a:cs typeface="Times New Roman"/>
              </a:rPr>
              <a:t>and Text as </a:t>
            </a:r>
            <a:r>
              <a:rPr lang="en-US" sz="2000" dirty="0" smtClean="0">
                <a:latin typeface="Times New Roman"/>
                <a:ea typeface="ＭＳ Ｐゴシック" charset="0"/>
                <a:cs typeface="Times New Roman"/>
              </a:rPr>
              <a:t>the baseline proposal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Do </a:t>
            </a:r>
            <a:r>
              <a:rPr lang="en-US" dirty="0">
                <a:latin typeface="Times New Roman"/>
                <a:cs typeface="Times New Roman"/>
              </a:rPr>
              <a:t>you support adopting the complete proposal in 802.11-13/1301r2 and 802.11-13/1302r2 as the baseline specification for the </a:t>
            </a:r>
            <a:r>
              <a:rPr lang="en-US" dirty="0" err="1" smtClean="0">
                <a:latin typeface="Times New Roman"/>
                <a:cs typeface="Times New Roman"/>
              </a:rPr>
              <a:t>TGaj</a:t>
            </a:r>
            <a:r>
              <a:rPr lang="en-US" dirty="0" smtClean="0">
                <a:latin typeface="Times New Roman"/>
                <a:cs typeface="Times New Roman"/>
              </a:rPr>
              <a:t> (</a:t>
            </a:r>
            <a:r>
              <a:rPr lang="en-US" dirty="0">
                <a:latin typeface="Times New Roman"/>
                <a:cs typeface="Times New Roman"/>
              </a:rPr>
              <a:t>60GHz) amendment</a:t>
            </a:r>
            <a:r>
              <a:rPr lang="en-US" dirty="0" smtClean="0">
                <a:latin typeface="Times New Roman"/>
                <a:cs typeface="Times New Roman"/>
              </a:rPr>
              <a:t>?</a:t>
            </a:r>
            <a:endParaRPr lang="en-US" dirty="0">
              <a:latin typeface="Times New Roman"/>
              <a:cs typeface="Times New Roman"/>
            </a:endParaRP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Moved </a:t>
            </a:r>
            <a:r>
              <a:rPr lang="en-US" dirty="0">
                <a:latin typeface="Times New Roman"/>
                <a:cs typeface="Times New Roman"/>
              </a:rPr>
              <a:t>by: </a:t>
            </a:r>
            <a:r>
              <a:rPr lang="en-US" dirty="0" err="1">
                <a:latin typeface="Times New Roman"/>
                <a:cs typeface="Times New Roman"/>
              </a:rPr>
              <a:t>Jiamin</a:t>
            </a:r>
            <a:r>
              <a:rPr lang="en-US" dirty="0">
                <a:latin typeface="Times New Roman"/>
                <a:cs typeface="Times New Roman"/>
              </a:rPr>
              <a:t> Chen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Seconded </a:t>
            </a:r>
            <a:r>
              <a:rPr lang="en-US" dirty="0">
                <a:latin typeface="Times New Roman"/>
                <a:cs typeface="Times New Roman"/>
              </a:rPr>
              <a:t>by: PNG, </a:t>
            </a:r>
            <a:r>
              <a:rPr lang="en-US" dirty="0" err="1">
                <a:latin typeface="Times New Roman"/>
                <a:cs typeface="Times New Roman"/>
              </a:rPr>
              <a:t>Khiam</a:t>
            </a:r>
            <a:r>
              <a:rPr lang="en-US" dirty="0">
                <a:latin typeface="Times New Roman"/>
                <a:cs typeface="Times New Roman"/>
              </a:rPr>
              <a:t> Boon</a:t>
            </a:r>
          </a:p>
          <a:p>
            <a:pPr lvl="1"/>
            <a:r>
              <a:rPr lang="de-DE" dirty="0" err="1" smtClean="0">
                <a:latin typeface="Times New Roman"/>
                <a:cs typeface="Times New Roman"/>
              </a:rPr>
              <a:t>Results</a:t>
            </a:r>
            <a:r>
              <a:rPr lang="de-DE" dirty="0">
                <a:latin typeface="Times New Roman"/>
                <a:cs typeface="Times New Roman"/>
              </a:rPr>
              <a:t>:  Y 19  N  0  </a:t>
            </a:r>
            <a:r>
              <a:rPr lang="de-DE" dirty="0" err="1">
                <a:latin typeface="Times New Roman"/>
                <a:cs typeface="Times New Roman"/>
              </a:rPr>
              <a:t>Abstain</a:t>
            </a:r>
            <a:r>
              <a:rPr lang="de-DE" dirty="0">
                <a:latin typeface="Times New Roman"/>
                <a:cs typeface="Times New Roman"/>
              </a:rPr>
              <a:t> </a:t>
            </a:r>
            <a:r>
              <a:rPr lang="de-DE" dirty="0" smtClean="0">
                <a:latin typeface="Times New Roman"/>
                <a:cs typeface="Times New Roman"/>
              </a:rPr>
              <a:t>3</a:t>
            </a:r>
          </a:p>
          <a:p>
            <a:pPr lvl="1"/>
            <a:r>
              <a:rPr lang="de-DE" b="0" dirty="0" smtClean="0">
                <a:latin typeface="Times New Roman"/>
                <a:ea typeface="ＭＳ Ｐゴシック" charset="0"/>
                <a:cs typeface="Times New Roman"/>
              </a:rPr>
              <a:t>Motion </a:t>
            </a:r>
            <a:r>
              <a:rPr lang="de-DE" b="0" dirty="0" err="1" smtClean="0">
                <a:latin typeface="Times New Roman"/>
                <a:ea typeface="ＭＳ Ｐゴシック" charset="0"/>
                <a:cs typeface="Times New Roman"/>
              </a:rPr>
              <a:t>passed</a:t>
            </a:r>
            <a:endParaRPr lang="en-US" b="0" dirty="0" smtClean="0">
              <a:latin typeface="Times New Roman"/>
              <a:ea typeface="ＭＳ Ｐゴシック" charset="0"/>
              <a:cs typeface="Times New Roman"/>
            </a:endParaRPr>
          </a:p>
          <a:p>
            <a:pPr lvl="1"/>
            <a:endParaRPr lang="en-US" b="0" dirty="0">
              <a:latin typeface="Times New Roman"/>
              <a:ea typeface="ＭＳ Ｐゴシック" charset="0"/>
              <a:cs typeface="Times New Roman"/>
            </a:endParaRP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AE4936D0-6156-7240-88B1-B3EAF1943078}" type="slidenum">
              <a:rPr lang="en-US"/>
              <a:pPr/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25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(3/3)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4724400"/>
          </a:xfrm>
        </p:spPr>
        <p:txBody>
          <a:bodyPr/>
          <a:lstStyle/>
          <a:p>
            <a:pPr>
              <a:defRPr/>
            </a:pPr>
            <a:r>
              <a:rPr lang="en-US" sz="2000" dirty="0" smtClean="0">
                <a:latin typeface="Times New Roman"/>
                <a:ea typeface="Arial" charset="0"/>
                <a:cs typeface="Times New Roman"/>
              </a:rPr>
              <a:t>Large</a:t>
            </a:r>
            <a:r>
              <a:rPr lang="en-US" sz="2000" dirty="0">
                <a:latin typeface="Times New Roman"/>
                <a:ea typeface="Arial" charset="0"/>
                <a:cs typeface="Times New Roman"/>
              </a:rPr>
              <a:t>-Scale Characteristics of 45 GHz Based on Channel Measurement </a:t>
            </a:r>
            <a:r>
              <a:rPr lang="en-US" sz="2000" dirty="0" smtClean="0">
                <a:latin typeface="Times New Roman"/>
                <a:ea typeface="Arial" charset="0"/>
                <a:cs typeface="Times New Roman"/>
              </a:rPr>
              <a:t>(</a:t>
            </a:r>
            <a:r>
              <a:rPr lang="en-US" sz="2000" dirty="0">
                <a:latin typeface="Times New Roman"/>
                <a:ea typeface="Arial" charset="0"/>
                <a:cs typeface="Times New Roman"/>
              </a:rPr>
              <a:t>11-14/</a:t>
            </a:r>
            <a:r>
              <a:rPr lang="en-US" sz="2000" dirty="0" smtClean="0">
                <a:latin typeface="Times New Roman"/>
                <a:ea typeface="Arial" charset="0"/>
                <a:cs typeface="Times New Roman"/>
              </a:rPr>
              <a:t>015r1)</a:t>
            </a:r>
            <a:endParaRPr lang="en-US" altLang="zh-CN" sz="2000" dirty="0" smtClean="0">
              <a:latin typeface="Times New Roman"/>
              <a:ea typeface="Arial" charset="0"/>
              <a:cs typeface="Times New Roman"/>
            </a:endParaRPr>
          </a:p>
          <a:p>
            <a:pPr lvl="1">
              <a:defRPr/>
            </a:pPr>
            <a:r>
              <a:rPr lang="en-US" altLang="zh-CN" dirty="0" smtClean="0">
                <a:latin typeface="Times New Roman"/>
                <a:ea typeface="Arial" charset="0"/>
                <a:cs typeface="Times New Roman"/>
              </a:rPr>
              <a:t>SEU will generate </a:t>
            </a:r>
            <a:r>
              <a:rPr lang="en-US" altLang="zh-CN" dirty="0" err="1" smtClean="0">
                <a:latin typeface="Times New Roman"/>
                <a:ea typeface="Arial" charset="0"/>
                <a:cs typeface="Times New Roman"/>
              </a:rPr>
              <a:t>Matlab</a:t>
            </a:r>
            <a:r>
              <a:rPr lang="en-US" altLang="zh-CN" dirty="0" smtClean="0">
                <a:latin typeface="Times New Roman"/>
                <a:ea typeface="Arial" charset="0"/>
                <a:cs typeface="Times New Roman"/>
              </a:rPr>
              <a:t> code for the channel model of 45GHz and share more details in the coming March meeting in Beijing</a:t>
            </a:r>
            <a:endParaRPr lang="en-US" altLang="zh-CN" b="0" dirty="0">
              <a:latin typeface="Times New Roman"/>
              <a:ea typeface="Arial" charset="0"/>
              <a:cs typeface="Times New Roman"/>
            </a:endParaRPr>
          </a:p>
          <a:p>
            <a:pPr marL="342900" lvl="1" indent="-342900">
              <a:buFontTx/>
              <a:buChar char="•"/>
              <a:defRPr/>
            </a:pPr>
            <a:endParaRPr lang="en-US" altLang="zh-CN" sz="2400" dirty="0" smtClean="0">
              <a:latin typeface="Times New Roman"/>
              <a:ea typeface="ＭＳ Ｐゴシック" charset="0"/>
              <a:cs typeface="Times New Roman"/>
            </a:endParaRPr>
          </a:p>
          <a:p>
            <a:pPr marL="342900" lvl="1" indent="-342900">
              <a:buFontTx/>
              <a:buChar char="•"/>
              <a:defRPr/>
            </a:pPr>
            <a:r>
              <a:rPr lang="en-US" altLang="zh-CN" b="1" dirty="0" smtClean="0">
                <a:latin typeface="Times New Roman"/>
                <a:ea typeface="ＭＳ Ｐゴシック" charset="0"/>
                <a:cs typeface="Times New Roman"/>
              </a:rPr>
              <a:t>Reviewed the </a:t>
            </a:r>
            <a:r>
              <a:rPr lang="en-US" altLang="zh-CN" b="1" dirty="0">
                <a:latin typeface="Times New Roman"/>
                <a:ea typeface="ＭＳ Ｐゴシック" charset="0"/>
                <a:cs typeface="Times New Roman"/>
              </a:rPr>
              <a:t>official timeline for </a:t>
            </a:r>
            <a:r>
              <a:rPr lang="en-US" altLang="zh-CN" b="1" dirty="0" err="1">
                <a:latin typeface="Times New Roman"/>
                <a:ea typeface="ＭＳ Ｐゴシック" charset="0"/>
                <a:cs typeface="Times New Roman"/>
              </a:rPr>
              <a:t>TGaj</a:t>
            </a:r>
            <a:r>
              <a:rPr lang="en-US" altLang="zh-CN" b="1" dirty="0">
                <a:latin typeface="Times New Roman"/>
                <a:ea typeface="ＭＳ Ｐゴシック" charset="0"/>
                <a:cs typeface="Times New Roman"/>
              </a:rPr>
              <a:t> in 11-13/</a:t>
            </a:r>
            <a:r>
              <a:rPr lang="en-US" altLang="zh-CN" b="1" dirty="0" smtClean="0">
                <a:latin typeface="Times New Roman"/>
                <a:ea typeface="ＭＳ Ｐゴシック" charset="0"/>
                <a:cs typeface="Times New Roman"/>
              </a:rPr>
              <a:t>0437r1</a:t>
            </a:r>
          </a:p>
          <a:p>
            <a:pPr marL="342900" lvl="1" indent="-342900">
              <a:buFontTx/>
              <a:buChar char="•"/>
              <a:defRPr/>
            </a:pPr>
            <a:endParaRPr lang="en-US" altLang="zh-CN" b="1" dirty="0">
              <a:latin typeface="Times New Roman"/>
              <a:ea typeface="ＭＳ Ｐゴシック" charset="0"/>
              <a:cs typeface="Times New Roman"/>
            </a:endParaRPr>
          </a:p>
          <a:p>
            <a:pPr marL="342900" lvl="1" indent="-342900">
              <a:buFontTx/>
              <a:buChar char="•"/>
              <a:defRPr/>
            </a:pPr>
            <a:r>
              <a:rPr lang="en-US" b="1" dirty="0">
                <a:latin typeface="Times New Roman"/>
                <a:ea typeface="ＭＳ Ｐゴシック" charset="0"/>
                <a:cs typeface="Times New Roman"/>
              </a:rPr>
              <a:t>The time slot for 802.11aj TG in LA interim session has been cancelled. </a:t>
            </a:r>
          </a:p>
          <a:p>
            <a:pPr marL="342900" lvl="1" indent="-342900">
              <a:buFontTx/>
              <a:buChar char="•"/>
              <a:defRPr/>
            </a:pPr>
            <a:endParaRPr lang="en-US" altLang="zh-CN" sz="2400" dirty="0">
              <a:latin typeface="Arial"/>
              <a:ea typeface="ＭＳ Ｐゴシック" charset="0"/>
              <a:cs typeface="Arial"/>
            </a:endParaRPr>
          </a:p>
          <a:p>
            <a:pPr>
              <a:defRPr/>
            </a:pPr>
            <a:endParaRPr lang="en-US" altLang="zh-CN" b="0" dirty="0" smtClean="0">
              <a:latin typeface="Arial" charset="0"/>
              <a:ea typeface="ＭＳ Ｐゴシック" charset="0"/>
              <a:cs typeface="Arial" charset="0"/>
            </a:endParaRPr>
          </a:p>
          <a:p>
            <a:pPr lvl="1"/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77A32A6-F358-F540-9E81-43FCB4F286B2}" type="slidenum">
              <a:rPr lang="en-US"/>
              <a:pPr/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48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9EBAC4-F9FA-314E-BDF4-39A9C61B338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90600" y="1828800"/>
            <a:ext cx="7162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To approve IEEE 802.11aj specification draft D0.01 as baseline for </a:t>
            </a:r>
            <a:r>
              <a:rPr lang="en-US" sz="2800" b="1" dirty="0" err="1" smtClean="0"/>
              <a:t>TGaj</a:t>
            </a:r>
            <a:r>
              <a:rPr lang="en-US" sz="2800" b="1" dirty="0" smtClean="0"/>
              <a:t> technical specification for 60GHz </a:t>
            </a:r>
          </a:p>
          <a:p>
            <a:endParaRPr lang="en-US" sz="2400" dirty="0" smtClean="0"/>
          </a:p>
          <a:p>
            <a:r>
              <a:rPr lang="en-US" sz="2800" dirty="0" smtClean="0"/>
              <a:t>Mover: Bruce Kraemer</a:t>
            </a:r>
          </a:p>
          <a:p>
            <a:r>
              <a:rPr lang="en-US" sz="2800" dirty="0" smtClean="0"/>
              <a:t>Seconded: Chen </a:t>
            </a:r>
            <a:r>
              <a:rPr lang="en-US" sz="2800" dirty="0" err="1" smtClean="0"/>
              <a:t>Qian</a:t>
            </a:r>
            <a:endParaRPr lang="en-US" sz="2800" dirty="0" smtClean="0"/>
          </a:p>
          <a:p>
            <a:r>
              <a:rPr lang="en-US" sz="2800" dirty="0" smtClean="0"/>
              <a:t>Result: Y: 21 N:0 A:0</a:t>
            </a:r>
          </a:p>
          <a:p>
            <a:r>
              <a:rPr lang="en-US" sz="2800" dirty="0" smtClean="0"/>
              <a:t>Motion passed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23496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Next Meeting 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5257800"/>
          </a:xfrm>
        </p:spPr>
        <p:txBody>
          <a:bodyPr/>
          <a:lstStyle/>
          <a:p>
            <a:r>
              <a:rPr lang="en-US" sz="2000" dirty="0">
                <a:latin typeface="Times New Roman" charset="0"/>
                <a:ea typeface="MS PGothic" charset="0"/>
              </a:rPr>
              <a:t>Next </a:t>
            </a:r>
            <a:r>
              <a:rPr lang="en-US" sz="2000" dirty="0" err="1">
                <a:latin typeface="Times New Roman" charset="0"/>
                <a:ea typeface="MS PGothic" charset="0"/>
              </a:rPr>
              <a:t>TGaj</a:t>
            </a:r>
            <a:r>
              <a:rPr lang="en-US" sz="2000" dirty="0">
                <a:latin typeface="Times New Roman" charset="0"/>
                <a:ea typeface="MS PGothic" charset="0"/>
              </a:rPr>
              <a:t> meeting will be </a:t>
            </a:r>
            <a:r>
              <a:rPr lang="en-US" sz="2000" dirty="0" smtClean="0">
                <a:latin typeface="Times New Roman" charset="0"/>
                <a:ea typeface="MS PGothic" charset="0"/>
              </a:rPr>
              <a:t>co-located and held </a:t>
            </a:r>
            <a:r>
              <a:rPr lang="en-US" sz="2000" dirty="0">
                <a:latin typeface="Times New Roman" charset="0"/>
                <a:ea typeface="MS PGothic" charset="0"/>
              </a:rPr>
              <a:t>on Mar 16 – 21, 2014 in Beijing China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  <a:hlinkClick r:id="rId2"/>
              </a:rPr>
              <a:t>http://www.ieee802.org/11/Meetings/Meeting_Plan.html</a:t>
            </a:r>
            <a:r>
              <a:rPr lang="en-US" dirty="0">
                <a:latin typeface="Times New Roman" charset="0"/>
                <a:ea typeface="MS PGothic" charset="0"/>
              </a:rPr>
              <a:t> </a:t>
            </a:r>
          </a:p>
          <a:p>
            <a:r>
              <a:rPr lang="en-US" sz="2000" dirty="0">
                <a:latin typeface="Times New Roman" charset="0"/>
                <a:ea typeface="MS PGothic" charset="0"/>
              </a:rPr>
              <a:t>Meeting Venue: </a:t>
            </a:r>
            <a:r>
              <a:rPr lang="en-GB" sz="2000" b="0" dirty="0">
                <a:latin typeface="Times New Roman" charset="0"/>
                <a:ea typeface="MS PGothic" charset="0"/>
              </a:rPr>
              <a:t>China World and Traders Hotel, Beijing, China</a:t>
            </a:r>
            <a:endParaRPr lang="en-US" sz="2000" b="0" dirty="0">
              <a:latin typeface="Times New Roman" charset="0"/>
              <a:ea typeface="MS PGothic" charset="0"/>
            </a:endParaRPr>
          </a:p>
          <a:p>
            <a:r>
              <a:rPr lang="en-GB" sz="2000" u="sng" dirty="0">
                <a:latin typeface="Times New Roman" charset="0"/>
                <a:ea typeface="MS PGothic" charset="0"/>
              </a:rPr>
              <a:t>Registration Fees &amp; Deadlines: </a:t>
            </a:r>
            <a:endParaRPr lang="en-US" sz="2000" dirty="0">
              <a:latin typeface="Times New Roman" charset="0"/>
              <a:ea typeface="MS PGothic" charset="0"/>
            </a:endParaRPr>
          </a:p>
          <a:p>
            <a:pPr lvl="1">
              <a:lnSpc>
                <a:spcPct val="90000"/>
              </a:lnSpc>
            </a:pPr>
            <a:r>
              <a:rPr lang="en-GB" dirty="0">
                <a:latin typeface="Times New Roman" charset="0"/>
                <a:ea typeface="MS PGothic" charset="0"/>
              </a:rPr>
              <a:t>Early:  Before 6pm Pacific Time, Friday, February 7, 2014</a:t>
            </a:r>
            <a:br>
              <a:rPr lang="en-GB" dirty="0">
                <a:latin typeface="Times New Roman" charset="0"/>
                <a:ea typeface="MS PGothic" charset="0"/>
              </a:rPr>
            </a:br>
            <a:r>
              <a:rPr lang="en-GB" dirty="0">
                <a:latin typeface="Times New Roman" charset="0"/>
                <a:ea typeface="MS PGothic" charset="0"/>
              </a:rPr>
              <a:t>(UTC Time: 2am Saturday, February 8, 2014) </a:t>
            </a:r>
            <a:br>
              <a:rPr lang="en-GB" dirty="0">
                <a:latin typeface="Times New Roman" charset="0"/>
                <a:ea typeface="MS PGothic" charset="0"/>
              </a:rPr>
            </a:br>
            <a:r>
              <a:rPr lang="en-GB" dirty="0">
                <a:latin typeface="Times New Roman" charset="0"/>
                <a:ea typeface="MS PGothic" charset="0"/>
              </a:rPr>
              <a:t>* $US 600 for attendees staying at the China World or Traders Hotel Beijing</a:t>
            </a:r>
            <a:br>
              <a:rPr lang="en-GB" dirty="0">
                <a:latin typeface="Times New Roman" charset="0"/>
                <a:ea typeface="MS PGothic" charset="0"/>
              </a:rPr>
            </a:br>
            <a:r>
              <a:rPr lang="en-GB" dirty="0">
                <a:latin typeface="Times New Roman" charset="0"/>
                <a:ea typeface="MS PGothic" charset="0"/>
              </a:rPr>
              <a:t>* $US 900 for all others (including local attendees not staying at the group hotel) </a:t>
            </a:r>
          </a:p>
          <a:p>
            <a:pPr lvl="1">
              <a:lnSpc>
                <a:spcPct val="90000"/>
              </a:lnSpc>
            </a:pPr>
            <a:r>
              <a:rPr lang="en-GB" dirty="0">
                <a:latin typeface="Times New Roman" charset="0"/>
                <a:ea typeface="MS PGothic" charset="0"/>
              </a:rPr>
              <a:t>Late/On-site:  After 6pm Pacific Time Friday February 7, 2014</a:t>
            </a:r>
            <a:br>
              <a:rPr lang="en-GB" dirty="0">
                <a:latin typeface="Times New Roman" charset="0"/>
                <a:ea typeface="MS PGothic" charset="0"/>
              </a:rPr>
            </a:br>
            <a:r>
              <a:rPr lang="en-GB" dirty="0">
                <a:latin typeface="Times New Roman" charset="0"/>
                <a:ea typeface="MS PGothic" charset="0"/>
              </a:rPr>
              <a:t>(UTC Time: 1am Saturday, February 8, 2014) </a:t>
            </a:r>
            <a:br>
              <a:rPr lang="en-GB" dirty="0">
                <a:latin typeface="Times New Roman" charset="0"/>
                <a:ea typeface="MS PGothic" charset="0"/>
              </a:rPr>
            </a:br>
            <a:r>
              <a:rPr lang="en-GB" dirty="0">
                <a:latin typeface="Times New Roman" charset="0"/>
                <a:ea typeface="MS PGothic" charset="0"/>
              </a:rPr>
              <a:t>* $US 800 for attendees staying at the China World or Traders Hotel Beijing</a:t>
            </a:r>
            <a:br>
              <a:rPr lang="en-GB" dirty="0">
                <a:latin typeface="Times New Roman" charset="0"/>
                <a:ea typeface="MS PGothic" charset="0"/>
              </a:rPr>
            </a:br>
            <a:r>
              <a:rPr lang="en-GB" dirty="0">
                <a:latin typeface="Times New Roman" charset="0"/>
                <a:ea typeface="MS PGothic" charset="0"/>
              </a:rPr>
              <a:t>* $US 1100 for all others (including local attendees not staying at the group hotel)</a:t>
            </a:r>
          </a:p>
          <a:p>
            <a:endParaRPr lang="en-US" sz="2800" dirty="0">
              <a:latin typeface="Times New Roman" charset="0"/>
              <a:ea typeface="MS PGothic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/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7C304041-CD37-6543-9911-C83C1263B603}" type="slidenum">
              <a:rPr lang="en-US"/>
              <a:pPr/>
              <a:t>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61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Goals for March 2014 Meeting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800" dirty="0">
              <a:latin typeface="Times New Roman" charset="0"/>
              <a:ea typeface="MS PGothic" charset="0"/>
            </a:endParaRPr>
          </a:p>
          <a:p>
            <a:pPr marL="0" indent="0"/>
            <a:r>
              <a:rPr lang="en-US" sz="2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Review and process comments from TG review from</a:t>
            </a:r>
            <a:r>
              <a:rPr lang="en-US" altLang="zh-CN" sz="2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Draft Specification (60GHz) 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MS PGothic" charset="0"/>
              </a:rPr>
              <a:t>D0.01</a:t>
            </a:r>
            <a:endParaRPr lang="en-US" sz="28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pPr marL="0" indent="0"/>
            <a:endParaRPr lang="en-US" sz="28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pPr marL="0" indent="0"/>
            <a:r>
              <a:rPr lang="en-US" sz="2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Issue Call for Proposal (45GHz)</a:t>
            </a:r>
          </a:p>
          <a:p>
            <a:pPr marL="0" indent="0"/>
            <a:endParaRPr lang="en-US" sz="28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pPr marL="0" indent="0"/>
            <a:r>
              <a:rPr lang="en-US" sz="2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New Submissions</a:t>
            </a:r>
          </a:p>
          <a:p>
            <a:pPr marL="0" indent="0"/>
            <a:endParaRPr lang="en-US" sz="28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415CB3AF-A3EC-F44C-A3AA-38AD20F7005A}" type="slidenum">
              <a:rPr lang="en-US"/>
              <a:pPr/>
              <a:t>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93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Conference call times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>
                <a:latin typeface="Times New Roman" charset="0"/>
                <a:ea typeface="MS PGothic" charset="0"/>
              </a:rPr>
              <a:t>February</a:t>
            </a:r>
            <a:r>
              <a:rPr lang="en-US" sz="2800" dirty="0">
                <a:latin typeface="Times New Roman" charset="0"/>
                <a:ea typeface="MS PGothic" charset="0"/>
              </a:rPr>
              <a:t> 27, 2014 ET 7pm</a:t>
            </a:r>
          </a:p>
          <a:p>
            <a:pPr lvl="1"/>
            <a:r>
              <a:rPr lang="en-US" sz="2400" dirty="0">
                <a:latin typeface="Times New Roman" charset="0"/>
                <a:ea typeface="MS PGothic" charset="0"/>
              </a:rPr>
              <a:t>Beijing Time: F</a:t>
            </a:r>
            <a:r>
              <a:rPr lang="en-US" altLang="zh-CN" sz="2400" dirty="0">
                <a:latin typeface="Times New Roman" charset="0"/>
                <a:ea typeface="MS PGothic" charset="0"/>
              </a:rPr>
              <a:t>ebruary</a:t>
            </a:r>
            <a:r>
              <a:rPr lang="en-US" sz="2400" dirty="0">
                <a:latin typeface="Times New Roman" charset="0"/>
                <a:ea typeface="MS PGothic" charset="0"/>
              </a:rPr>
              <a:t> 28, 2014 8am</a:t>
            </a:r>
          </a:p>
          <a:p>
            <a:pPr lvl="1"/>
            <a:endParaRPr lang="en-US" sz="2400" dirty="0">
              <a:latin typeface="Times New Roman" charset="0"/>
              <a:ea typeface="MS PGothic" charset="0"/>
            </a:endParaRPr>
          </a:p>
          <a:p>
            <a:r>
              <a:rPr lang="en-US" altLang="zh-CN" sz="2800" dirty="0">
                <a:latin typeface="Times New Roman" charset="0"/>
                <a:ea typeface="MS PGothic" charset="0"/>
              </a:rPr>
              <a:t>March</a:t>
            </a:r>
            <a:r>
              <a:rPr lang="en-US" sz="2800" dirty="0">
                <a:latin typeface="Times New Roman" charset="0"/>
                <a:ea typeface="MS PGothic" charset="0"/>
              </a:rPr>
              <a:t> 6, 2014 ET 7pm</a:t>
            </a:r>
          </a:p>
          <a:p>
            <a:pPr lvl="1"/>
            <a:r>
              <a:rPr lang="en-US" sz="2400" dirty="0">
                <a:latin typeface="Times New Roman" charset="0"/>
                <a:ea typeface="MS PGothic" charset="0"/>
              </a:rPr>
              <a:t>Beijing Time: March 7, 2014 8am</a:t>
            </a:r>
          </a:p>
          <a:p>
            <a:pPr lvl="1"/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522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464B8934-126F-8549-9F45-DE1D856964F5}" type="slidenum">
              <a:rPr lang="en-US"/>
              <a:pPr/>
              <a:t>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70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88034</TotalTime>
  <Words>497</Words>
  <Application>Microsoft Macintosh PowerPoint</Application>
  <PresentationFormat>On-screen Show (4:3)</PresentationFormat>
  <Paragraphs>94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802-11-Submission</vt:lpstr>
      <vt:lpstr>Custom Design</vt:lpstr>
      <vt:lpstr>Document</vt:lpstr>
      <vt:lpstr>PowerPoint Presentation</vt:lpstr>
      <vt:lpstr>Abstract</vt:lpstr>
      <vt:lpstr>Work Completed (1/3) </vt:lpstr>
      <vt:lpstr>Work Completed (2/3)</vt:lpstr>
      <vt:lpstr>Work Completed (3/3)</vt:lpstr>
      <vt:lpstr>Motion</vt:lpstr>
      <vt:lpstr>Next Meeting </vt:lpstr>
      <vt:lpstr>Goals for March 2014 Meeting</vt:lpstr>
      <vt:lpstr>Conference call times</vt:lpstr>
    </vt:vector>
  </TitlesOfParts>
  <Manager/>
  <Company>I2R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subject/>
  <dc:creator>Xiaoming Peng</dc:creator>
  <cp:keywords>Sept 2012</cp:keywords>
  <dc:description/>
  <cp:lastModifiedBy>Peng Xiaoming</cp:lastModifiedBy>
  <cp:revision>2843</cp:revision>
  <cp:lastPrinted>1998-02-10T13:28:06Z</cp:lastPrinted>
  <dcterms:created xsi:type="dcterms:W3CDTF">2007-04-17T18:10:23Z</dcterms:created>
  <dcterms:modified xsi:type="dcterms:W3CDTF">2014-01-10T02:32:53Z</dcterms:modified>
  <cp:category/>
</cp:coreProperties>
</file>