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390" r:id="rId4"/>
    <p:sldId id="400" r:id="rId5"/>
    <p:sldId id="401" r:id="rId6"/>
    <p:sldId id="403" r:id="rId7"/>
    <p:sldId id="404" r:id="rId8"/>
    <p:sldId id="40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10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2014</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2014</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2014</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2014</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a:t>
            </a:r>
            <a:r>
              <a:rPr lang="en-US" altLang="ja-JP" sz="1800" b="1" dirty="0" smtClean="0"/>
              <a:t>14/0010r1</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smtClean="0"/>
              <a:t>January 2014</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Resolution Policies for Remaining Comments</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2014-01</a:t>
            </a:r>
            <a:r>
              <a:rPr lang="en-US" altLang="ja-JP" sz="2000" b="0" dirty="0" smtClean="0"/>
              <a:t>-14</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 describes the resolution policies for the remaining comments assigned to Hitoshi Morioka.</a:t>
            </a:r>
          </a:p>
          <a:p>
            <a:pPr>
              <a:buFontTx/>
              <a:buNone/>
            </a:pPr>
            <a:r>
              <a:rPr lang="en-US" altLang="ja-JP" dirty="0" smtClean="0"/>
              <a:t>The CIDs are 3242, 2389, 2998, 3078, 3367, 3388, </a:t>
            </a:r>
            <a:r>
              <a:rPr lang="en-US" altLang="ja-JP" dirty="0" smtClean="0"/>
              <a:t>2090, 2164, 3178 </a:t>
            </a:r>
            <a:r>
              <a:rPr lang="en-US" altLang="ja-JP" dirty="0" smtClean="0"/>
              <a:t>and 2613.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CID3242</a:t>
            </a:r>
            <a:endParaRPr lang="ja-JP" altLang="en-US" dirty="0"/>
          </a:p>
        </p:txBody>
      </p:sp>
      <p:sp>
        <p:nvSpPr>
          <p:cNvPr id="3" name="コンテンツ プレースホルダ 2"/>
          <p:cNvSpPr>
            <a:spLocks noGrp="1"/>
          </p:cNvSpPr>
          <p:nvPr>
            <p:ph idx="1"/>
          </p:nvPr>
        </p:nvSpPr>
        <p:spPr/>
        <p:txBody>
          <a:bodyPr/>
          <a:lstStyle/>
          <a:p>
            <a:r>
              <a:rPr lang="en-US" altLang="ja-JP" dirty="0" smtClean="0"/>
              <a:t>Comment</a:t>
            </a:r>
          </a:p>
          <a:p>
            <a:pPr lvl="1"/>
            <a:r>
              <a:rPr lang="en-US" altLang="ja-JP" dirty="0" smtClean="0"/>
              <a:t>It is odd that the GTK is not wrapped with AES key wrap, as is done elsewhere in 802.11. While this field is covered by the AEAD encryption, best practices as defined by NIST would have the key wrapped even when covered by AEAD.</a:t>
            </a:r>
            <a:r>
              <a:rPr lang="ja-JP" altLang="en-US" dirty="0" smtClean="0"/>
              <a:t> </a:t>
            </a:r>
            <a:endParaRPr lang="en-US" altLang="ja-JP" dirty="0" smtClean="0"/>
          </a:p>
          <a:p>
            <a:r>
              <a:rPr lang="en-US" altLang="ja-JP" dirty="0" smtClean="0"/>
              <a:t>Proposed Change</a:t>
            </a:r>
          </a:p>
          <a:p>
            <a:pPr lvl="1"/>
            <a:r>
              <a:rPr lang="en-US" altLang="ja-JP" dirty="0" smtClean="0"/>
              <a:t>Either add key wrapping or include a note as to why the GTK does not need to be key wrapped.</a:t>
            </a:r>
            <a:r>
              <a:rPr lang="ja-JP" altLang="en-US" dirty="0" smtClean="0"/>
              <a:t> </a:t>
            </a:r>
            <a:endParaRPr lang="en-US" altLang="ja-JP" dirty="0" smtClean="0"/>
          </a:p>
          <a:p>
            <a:r>
              <a:rPr lang="en-US" altLang="ja-JP" dirty="0" smtClean="0"/>
              <a:t>Resolution Policy</a:t>
            </a:r>
          </a:p>
          <a:p>
            <a:pPr lvl="1"/>
            <a:r>
              <a:rPr lang="en-US" altLang="ja-JP" dirty="0" smtClean="0"/>
              <a:t>Add key wrapping for GTK. The key wrapping method will be imported from existing EAPOL-Key key wrapping.</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CID2389, 2998, 3078, 3367, 3388</a:t>
            </a:r>
            <a:endParaRPr lang="ja-JP" altLang="en-US" dirty="0"/>
          </a:p>
        </p:txBody>
      </p:sp>
      <p:sp>
        <p:nvSpPr>
          <p:cNvPr id="3" name="コンテンツ プレースホルダ 2"/>
          <p:cNvSpPr>
            <a:spLocks noGrp="1"/>
          </p:cNvSpPr>
          <p:nvPr>
            <p:ph idx="1"/>
          </p:nvPr>
        </p:nvSpPr>
        <p:spPr/>
        <p:txBody>
          <a:bodyPr/>
          <a:lstStyle/>
          <a:p>
            <a:r>
              <a:rPr lang="en-US" altLang="ja-JP" dirty="0" smtClean="0"/>
              <a:t>Comment</a:t>
            </a:r>
          </a:p>
          <a:p>
            <a:pPr lvl="1"/>
            <a:r>
              <a:rPr lang="en-US" altLang="ja-JP" dirty="0" smtClean="0"/>
              <a:t>These comments pointed out the lack of Annex B (PICS).</a:t>
            </a:r>
          </a:p>
          <a:p>
            <a:r>
              <a:rPr lang="en-US" altLang="ja-JP" dirty="0" smtClean="0"/>
              <a:t>Proposed Change</a:t>
            </a:r>
          </a:p>
          <a:p>
            <a:pPr lvl="1"/>
            <a:r>
              <a:rPr lang="en-US" altLang="ja-JP" dirty="0" smtClean="0"/>
              <a:t>Add description in Annex B.</a:t>
            </a:r>
          </a:p>
          <a:p>
            <a:r>
              <a:rPr lang="en-US" altLang="ja-JP" dirty="0" smtClean="0"/>
              <a:t>Resolution Policy</a:t>
            </a:r>
          </a:p>
          <a:p>
            <a:pPr lvl="1"/>
            <a:r>
              <a:rPr lang="en-US" altLang="ja-JP" dirty="0" smtClean="0"/>
              <a:t>I already presented in 11-13/1503r0 and I got feedback.</a:t>
            </a:r>
          </a:p>
          <a:p>
            <a:pPr lvl="1"/>
            <a:r>
              <a:rPr lang="en-US" altLang="ja-JP" dirty="0" smtClean="0"/>
              <a:t>I’ll implement the feedback in the next revision.</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 2164, 3178 (Comments)</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1600" dirty="0" smtClean="0"/>
              <a:t>Comment</a:t>
            </a:r>
          </a:p>
          <a:p>
            <a:pPr lvl="1"/>
            <a:r>
              <a:rPr lang="en-US" altLang="ja-JP" sz="1400" dirty="0" smtClean="0"/>
              <a:t>"The choice is determined by the STA based on what IP Address assignment methods are supported by the AP.</a:t>
            </a:r>
            <a:r>
              <a:rPr lang="en-US" altLang="ja-JP" sz="1400" dirty="0" smtClean="0"/>
              <a:t>” [CID2090]</a:t>
            </a:r>
            <a:br>
              <a:rPr lang="en-US" altLang="ja-JP" sz="1400" dirty="0" smtClean="0"/>
            </a:br>
            <a:r>
              <a:rPr lang="en-US" altLang="ja-JP" sz="1400" dirty="0" smtClean="0"/>
              <a:t>This smacks of multiple options for political rather than technical reasons.  If there is genuinely no good technical reason,  expect the market to be confused and support neither of them.</a:t>
            </a:r>
            <a:r>
              <a:rPr lang="ja-JP" altLang="en-US" sz="1400" dirty="0" smtClean="0"/>
              <a:t> </a:t>
            </a:r>
            <a:r>
              <a:rPr lang="ja-JP" altLang="en-US" sz="1400" dirty="0" smtClean="0"/>
              <a:t> </a:t>
            </a:r>
            <a:endParaRPr lang="en-US" altLang="ja-JP" sz="1400" dirty="0" smtClean="0"/>
          </a:p>
          <a:p>
            <a:pPr lvl="1"/>
            <a:r>
              <a:rPr lang="en-US" altLang="ja-JP" sz="1400" dirty="0" smtClean="0"/>
              <a:t>I really question the wisdom of doing L3 work at L2. L3 will evolve ... IPv9, IPv99. By adding these fixed fields in billions of deployed products in the wrong layer we make it VASTLY harder to upgrade the network. We run the risk of forcing the network to ossify. Related, the video I have seen for poor discovery performance without FILS (~10sec) must have used the worst DHCP server in the world since IMHO most users in most environments have a completely different &amp; better experience; so I am not yet convinced of the technical need for this layer violation. (OK, Proxy ARP has already gone here ...) [</a:t>
            </a:r>
            <a:r>
              <a:rPr lang="en-US" altLang="ja-JP" sz="1400" dirty="0" smtClean="0"/>
              <a:t>CID2164]</a:t>
            </a:r>
            <a:endParaRPr lang="en-US" altLang="ja-JP" sz="1400" dirty="0" smtClean="0"/>
          </a:p>
          <a:p>
            <a:pPr lvl="1"/>
            <a:r>
              <a:rPr lang="en-US" altLang="ja-JP" sz="1400" dirty="0" smtClean="0"/>
              <a:t>"</a:t>
            </a:r>
            <a:r>
              <a:rPr lang="en-US" altLang="ja-JP" sz="1400" dirty="0" smtClean="0"/>
              <a:t>using FILS IP address assignment method" No reference to this method is provided. Assuming the intended reference is to </a:t>
            </a:r>
            <a:r>
              <a:rPr lang="en-US" altLang="ja-JP" sz="1400" dirty="0" err="1" smtClean="0"/>
              <a:t>subclause</a:t>
            </a:r>
            <a:r>
              <a:rPr lang="en-US" altLang="ja-JP" sz="1400" dirty="0" smtClean="0"/>
              <a:t> 10.44.4.2 (IP address assignment using FILS IP Address Configuration), then I have the following additional comment: as an IP address assignment protocol definition, this procedure is unnecessary and inadequate. Unnecessary because it does not differentiate itself in any way from widely implemented protocols that achieve the same purpose (DHCP and IPv6 </a:t>
            </a:r>
            <a:r>
              <a:rPr lang="en-US" altLang="ja-JP" sz="1400" dirty="0" err="1" smtClean="0"/>
              <a:t>autoaddress</a:t>
            </a:r>
            <a:r>
              <a:rPr lang="en-US" altLang="ja-JP" sz="1400" dirty="0" smtClean="0"/>
              <a:t> configuration). Inadequate because it does not address failure cases, address revocation, exchange timeouts, address renewal, conflict resolution, mobility within an ESS, etc</a:t>
            </a:r>
            <a:r>
              <a:rPr lang="en-US" altLang="ja-JP" sz="1400" dirty="0" smtClean="0"/>
              <a:t>. [CID3178]</a:t>
            </a:r>
            <a:endParaRPr lang="en-US" altLang="ja-JP" sz="14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 2164, 3178 (Proposed Changes)</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Proposed </a:t>
            </a:r>
            <a:r>
              <a:rPr lang="en-US" altLang="ja-JP" sz="1800" dirty="0" smtClean="0"/>
              <a:t>Change</a:t>
            </a:r>
          </a:p>
          <a:p>
            <a:pPr lvl="1"/>
            <a:r>
              <a:rPr lang="en-US" altLang="ja-JP" sz="1600" dirty="0" smtClean="0"/>
              <a:t>Either justify why there are two optional methods,  or make one of them mandatory.</a:t>
            </a:r>
            <a:r>
              <a:rPr lang="ja-JP" altLang="en-US" sz="1600" dirty="0" smtClean="0"/>
              <a:t> </a:t>
            </a:r>
            <a:r>
              <a:rPr lang="ja-JP" altLang="en-US" sz="1600" dirty="0" smtClean="0"/>
              <a:t> </a:t>
            </a:r>
            <a:r>
              <a:rPr lang="en-US" altLang="ja-JP" sz="1600" dirty="0" smtClean="0"/>
              <a:t>[CID2090]</a:t>
            </a:r>
          </a:p>
          <a:p>
            <a:pPr lvl="1"/>
            <a:r>
              <a:rPr lang="en-US" altLang="ja-JP" sz="1600" dirty="0" smtClean="0"/>
              <a:t>Remove </a:t>
            </a:r>
            <a:r>
              <a:rPr lang="en-US" altLang="ja-JP" sz="1600" dirty="0" smtClean="0"/>
              <a:t>the encapsulated IPv4/v6 address assignment at L2 (just rely on encapsulated </a:t>
            </a:r>
            <a:r>
              <a:rPr lang="en-US" altLang="ja-JP" sz="1600" dirty="0" err="1" smtClean="0"/>
              <a:t>HLPs</a:t>
            </a:r>
            <a:r>
              <a:rPr lang="en-US" altLang="ja-JP" sz="1600" dirty="0" smtClean="0"/>
              <a:t>, or - require that ALL FILS </a:t>
            </a:r>
            <a:r>
              <a:rPr lang="en-US" altLang="ja-JP" sz="1600" dirty="0" err="1" smtClean="0"/>
              <a:t>STAs</a:t>
            </a:r>
            <a:r>
              <a:rPr lang="en-US" altLang="ja-JP" sz="1600" dirty="0" smtClean="0"/>
              <a:t> shall support the HLP </a:t>
            </a:r>
            <a:r>
              <a:rPr lang="en-US" altLang="ja-JP" sz="1600" dirty="0" err="1" smtClean="0"/>
              <a:t>encap</a:t>
            </a:r>
            <a:r>
              <a:rPr lang="en-US" altLang="ja-JP" sz="1600" dirty="0" smtClean="0"/>
              <a:t> mechanism so that IPv9 or v99 (and other-than-IP address assignment) can be supported without ANY future change to L2 devices built in 2014/15</a:t>
            </a:r>
            <a:r>
              <a:rPr lang="en-US" altLang="ja-JP" sz="1600" dirty="0" smtClean="0"/>
              <a:t>.</a:t>
            </a:r>
            <a:r>
              <a:rPr lang="en-US" altLang="ja-JP" sz="1600" dirty="0" smtClean="0"/>
              <a:t/>
            </a:r>
            <a:br>
              <a:rPr lang="en-US" altLang="ja-JP" sz="1600" dirty="0" smtClean="0"/>
            </a:br>
            <a:r>
              <a:rPr lang="en-US" altLang="ja-JP" sz="1600" dirty="0" smtClean="0"/>
              <a:t>Else</a:t>
            </a:r>
            <a:r>
              <a:rPr lang="en-US" altLang="ja-JP" sz="1600" dirty="0" smtClean="0"/>
              <a:t>, as a minimum, a) provide a survey of high density networks using properly </a:t>
            </a:r>
            <a:r>
              <a:rPr lang="en-US" altLang="ja-JP" sz="1600" dirty="0" err="1" smtClean="0"/>
              <a:t>desinged</a:t>
            </a:r>
            <a:r>
              <a:rPr lang="en-US" altLang="ja-JP" sz="1600" dirty="0" smtClean="0"/>
              <a:t> DHCP servers and show that this is a genuine </a:t>
            </a:r>
            <a:r>
              <a:rPr lang="en-US" altLang="ja-JP" sz="1600" dirty="0" smtClean="0"/>
              <a:t>problem </a:t>
            </a:r>
            <a:r>
              <a:rPr lang="en-US" altLang="ja-JP" sz="1600" dirty="0" smtClean="0"/>
              <a:t>needing an IEEE solution, and </a:t>
            </a:r>
            <a:r>
              <a:rPr lang="en-US" altLang="ja-JP" sz="1600" dirty="0" err="1" smtClean="0"/>
              <a:t>b</a:t>
            </a:r>
            <a:r>
              <a:rPr lang="en-US" altLang="ja-JP" sz="1600" dirty="0" smtClean="0"/>
              <a:t>) review this layer violation with ARCH and 802.1</a:t>
            </a:r>
            <a:r>
              <a:rPr lang="en-US" altLang="ja-JP" sz="1600" dirty="0" smtClean="0"/>
              <a:t>. [CID2164]</a:t>
            </a:r>
          </a:p>
          <a:p>
            <a:pPr lvl="1"/>
            <a:r>
              <a:rPr lang="en-US" altLang="ja-JP" sz="1600" dirty="0" smtClean="0"/>
              <a:t>Remove </a:t>
            </a:r>
            <a:r>
              <a:rPr lang="en-US" altLang="ja-JP" sz="1600" dirty="0" err="1" smtClean="0"/>
              <a:t>subclauses</a:t>
            </a:r>
            <a:r>
              <a:rPr lang="en-US" altLang="ja-JP" sz="1600" dirty="0" smtClean="0"/>
              <a:t> 8.4.2.186.2, 8.4.2.186.3 and </a:t>
            </a:r>
            <a:r>
              <a:rPr lang="en-US" altLang="ja-JP" sz="1600" dirty="0" smtClean="0"/>
              <a:t>10.44.4.2 [CID3178]</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 2164, 3178 (Resolution Policy)</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Resolution </a:t>
            </a:r>
            <a:r>
              <a:rPr lang="en-US" altLang="ja-JP" sz="1800" dirty="0" smtClean="0"/>
              <a:t>Policy</a:t>
            </a:r>
          </a:p>
          <a:p>
            <a:pPr lvl="1"/>
            <a:r>
              <a:rPr lang="en-US" altLang="ja-JP" sz="1600" dirty="0" smtClean="0"/>
              <a:t>Remove “FILS IP address configuration”. (clause 8.4.2.186.2-4, 10.44.4.2 and modify related</a:t>
            </a:r>
            <a:r>
              <a:rPr lang="en-US" altLang="ja-JP" sz="1600" dirty="0" smtClean="0"/>
              <a:t> clauses)</a:t>
            </a:r>
            <a:endParaRPr lang="en-US" altLang="ja-JP" sz="1600" dirty="0" smtClean="0"/>
          </a:p>
          <a:p>
            <a:pPr lvl="1"/>
            <a:r>
              <a:rPr lang="en-US" altLang="ja-JP" sz="1600" dirty="0" smtClean="0"/>
              <a:t>Because the all information carried by “FILS IP address request TLV” (8.4.2.186.2), “FILS IP address response TLV” (8.4.2.186.3) and “FILS DNS Information TLV” (8.4.2.186.4) can be carried by the higher layer packets such as DHCP, ARP, RA and NA.</a:t>
            </a:r>
          </a:p>
          <a:p>
            <a:pPr lvl="1"/>
            <a:r>
              <a:rPr lang="en-US" altLang="ja-JP" sz="1600" dirty="0" smtClean="0"/>
              <a:t>By this modification, the higher layer setup method (frame format and protocol </a:t>
            </a:r>
            <a:r>
              <a:rPr lang="en-US" altLang="ja-JP" sz="1600" dirty="0" err="1" smtClean="0"/>
              <a:t>sequense</a:t>
            </a:r>
            <a:r>
              <a:rPr lang="en-US" altLang="ja-JP" sz="1600" dirty="0" smtClean="0"/>
              <a:t>) can be unified.</a:t>
            </a:r>
          </a:p>
          <a:p>
            <a:pPr lvl="1"/>
            <a:r>
              <a:rPr lang="en-US" altLang="ja-JP" sz="1600" dirty="0" smtClean="0"/>
              <a:t>It will affect the resolution for </a:t>
            </a:r>
            <a:r>
              <a:rPr lang="en-US" altLang="ja-JP" sz="1600" dirty="0" smtClean="0"/>
              <a:t>CID2172, 2176</a:t>
            </a:r>
            <a:r>
              <a:rPr lang="en-US" altLang="ja-JP" sz="1600" dirty="0" smtClean="0"/>
              <a:t> and the resolutions for removed clauses.</a:t>
            </a:r>
            <a:endParaRPr lang="en-US" altLang="ja-JP" sz="1600" dirty="0" smtClean="0"/>
          </a:p>
          <a:p>
            <a:pPr lvl="1"/>
            <a:r>
              <a:rPr lang="en-US" altLang="ja-JP" sz="1600" dirty="0" smtClean="0"/>
              <a:t>I discussed</a:t>
            </a:r>
            <a:r>
              <a:rPr lang="en-US" altLang="ja-JP" sz="1600" dirty="0" smtClean="0"/>
              <a:t> </a:t>
            </a:r>
            <a:r>
              <a:rPr lang="en-US" altLang="ja-JP" sz="1600" dirty="0" smtClean="0"/>
              <a:t>with </a:t>
            </a:r>
            <a:r>
              <a:rPr lang="en-US" altLang="ja-JP" sz="1600" dirty="0" smtClean="0"/>
              <a:t>George </a:t>
            </a:r>
            <a:r>
              <a:rPr lang="en-US" altLang="ja-JP" sz="1600" dirty="0" err="1" smtClean="0"/>
              <a:t>Cherian</a:t>
            </a:r>
            <a:r>
              <a:rPr lang="en-US" altLang="ja-JP" sz="1600" dirty="0" smtClean="0"/>
              <a:t> by e-</a:t>
            </a:r>
            <a:r>
              <a:rPr lang="en-US" altLang="ja-JP" sz="1600" dirty="0" smtClean="0"/>
              <a:t>mail. But I cannot find any technical benefits </a:t>
            </a:r>
            <a:r>
              <a:rPr lang="en-US" altLang="ja-JP" sz="1600" dirty="0" smtClean="0"/>
              <a:t>of “FILS IP address configuration</a:t>
            </a:r>
            <a:r>
              <a:rPr lang="en-US" altLang="ja-JP" sz="1600" dirty="0" smtClean="0"/>
              <a:t>” at this moment.</a:t>
            </a:r>
          </a:p>
          <a:p>
            <a:pPr lvl="1"/>
            <a:r>
              <a:rPr lang="en-US" altLang="ja-JP" sz="1600" dirty="0" smtClean="0"/>
              <a:t>I’ll make a resolution proposal </a:t>
            </a:r>
            <a:r>
              <a:rPr lang="en-US" altLang="ja-JP" sz="1600" dirty="0" smtClean="0"/>
              <a:t>to remove “FILS IP address configuration</a:t>
            </a:r>
            <a:r>
              <a:rPr lang="en-US" altLang="ja-JP" sz="1600" dirty="0" smtClean="0"/>
              <a:t>”.</a:t>
            </a:r>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CID2613</a:t>
            </a:r>
            <a:endParaRPr lang="ja-JP" altLang="en-US" dirty="0"/>
          </a:p>
        </p:txBody>
      </p:sp>
      <p:sp>
        <p:nvSpPr>
          <p:cNvPr id="3" name="コンテンツ プレースホルダ 2"/>
          <p:cNvSpPr>
            <a:spLocks noGrp="1"/>
          </p:cNvSpPr>
          <p:nvPr>
            <p:ph idx="1"/>
          </p:nvPr>
        </p:nvSpPr>
        <p:spPr/>
        <p:txBody>
          <a:bodyPr/>
          <a:lstStyle/>
          <a:p>
            <a:r>
              <a:rPr lang="en-US" altLang="ja-JP" sz="2000" dirty="0" smtClean="0"/>
              <a:t>Comment</a:t>
            </a:r>
          </a:p>
          <a:p>
            <a:pPr lvl="1"/>
            <a:r>
              <a:rPr lang="en-US" altLang="ja-JP" sz="1800" dirty="0" smtClean="0"/>
              <a:t>Example usage of "FILS HLP wrapped data TLV" should be introduced.</a:t>
            </a:r>
            <a:r>
              <a:rPr lang="ja-JP" altLang="en-US" sz="1800" dirty="0" smtClean="0"/>
              <a:t> </a:t>
            </a:r>
            <a:endParaRPr lang="en-US" altLang="ja-JP" sz="1800" dirty="0" smtClean="0"/>
          </a:p>
          <a:p>
            <a:r>
              <a:rPr lang="en-US" altLang="ja-JP" sz="2000" dirty="0" smtClean="0"/>
              <a:t>Proposed Change</a:t>
            </a:r>
          </a:p>
          <a:p>
            <a:pPr lvl="1"/>
            <a:r>
              <a:rPr lang="en-US" altLang="ja-JP" sz="1800" dirty="0" smtClean="0"/>
              <a:t>Add examples usage of "FILS HLP wrapped data TLV" as a new Annex. See 11-13/1047r0.</a:t>
            </a:r>
          </a:p>
          <a:p>
            <a:r>
              <a:rPr lang="en-US" altLang="ja-JP" sz="2000" dirty="0" smtClean="0"/>
              <a:t>Resolution Policy</a:t>
            </a:r>
          </a:p>
          <a:p>
            <a:pPr lvl="1"/>
            <a:r>
              <a:rPr lang="en-US" altLang="ja-JP" sz="1800" dirty="0" smtClean="0"/>
              <a:t>Add the example usage based on 11-13/1047r0 according to the resolution for CID2090.</a:t>
            </a:r>
          </a:p>
          <a:p>
            <a:pPr lvl="1"/>
            <a:r>
              <a:rPr lang="en-US" altLang="ja-JP" sz="1800" dirty="0" smtClean="0"/>
              <a:t>Or reject the comment as “out of scope”.</a:t>
            </a:r>
            <a:endParaRPr lang="en-US" altLang="ja-JP" sz="1800" dirty="0" smtClean="0"/>
          </a:p>
          <a:p>
            <a:pPr lvl="2"/>
            <a:r>
              <a:rPr lang="en-US" altLang="ja-JP" sz="1600" dirty="0" smtClean="0"/>
              <a:t>IETF matter?</a:t>
            </a:r>
          </a:p>
          <a:p>
            <a:pPr lvl="1"/>
            <a:r>
              <a:rPr lang="en-US" altLang="ja-JP" sz="1800" dirty="0" smtClean="0"/>
              <a:t>I’ll make a resolution proposal based on 11-13/1047r0 and ask the group whether “it’s our business” or “it’s IETF business”.</a:t>
            </a:r>
            <a:endParaRPr lang="en-US" altLang="ja-JP" sz="18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8</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84115</TotalTime>
  <Words>1119</Words>
  <Application>Microsoft Macintosh PowerPoint</Application>
  <PresentationFormat>画面に合わせる (4:3)</PresentationFormat>
  <Paragraphs>91</Paragraphs>
  <Slides>8</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8</vt:i4>
      </vt:variant>
    </vt:vector>
  </HeadingPairs>
  <TitlesOfParts>
    <vt:vector size="9" baseType="lpstr">
      <vt:lpstr>802-11-Submission</vt:lpstr>
      <vt:lpstr>Resolution Policies for Remaining Comments</vt:lpstr>
      <vt:lpstr>Abstract</vt:lpstr>
      <vt:lpstr>CID3242</vt:lpstr>
      <vt:lpstr>CID2389, 2998, 3078, 3367, 3388</vt:lpstr>
      <vt:lpstr>CID2090, 2164, 3178 (Comments)</vt:lpstr>
      <vt:lpstr>CID2090, 2164, 3178 (Proposed Changes)</vt:lpstr>
      <vt:lpstr>CID2090, 2164, 3178 (Resolution Policy)</vt:lpstr>
      <vt:lpstr>CID2613</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183</cp:revision>
  <cp:lastPrinted>1998-02-10T13:28:06Z</cp:lastPrinted>
  <dcterms:created xsi:type="dcterms:W3CDTF">2014-01-07T03:16:17Z</dcterms:created>
  <dcterms:modified xsi:type="dcterms:W3CDTF">2014-01-14T04:05:45Z</dcterms:modified>
  <cp:category/>
</cp:coreProperties>
</file>