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2" r:id="rId17"/>
    <p:sldId id="40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52" autoAdjust="0"/>
  </p:normalViewPr>
  <p:slideViewPr>
    <p:cSldViewPr>
      <p:cViewPr varScale="1">
        <p:scale>
          <a:sx n="88" d="100"/>
          <a:sy n="88" d="100"/>
        </p:scale>
        <p:origin x="-6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P802.11-13/1504r4</a:t>
            </a:r>
            <a:endParaRPr lang="en-US"/>
          </a:p>
        </p:txBody>
      </p:sp>
      <p:sp>
        <p:nvSpPr>
          <p:cNvPr id="5" name="Date Placeholder 4"/>
          <p:cNvSpPr>
            <a:spLocks noGrp="1"/>
          </p:cNvSpPr>
          <p:nvPr>
            <p:ph type="dt" idx="11"/>
          </p:nvPr>
        </p:nvSpPr>
        <p:spPr/>
        <p:txBody>
          <a:bodyPr/>
          <a:lstStyle/>
          <a:p>
            <a:r>
              <a:rPr lang="en-US"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P802.11-13/1504r4</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12:30,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a:t>
            </a:r>
            <a:r>
              <a:rPr lang="en-US" b="0" dirty="0" smtClean="0"/>
              <a:t>session: Mark Hamilton</a:t>
            </a:r>
            <a:endParaRPr lang="en-US" b="0" dirty="0" smtClean="0"/>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11-14/0130r0, “</a:t>
            </a:r>
            <a:r>
              <a:rPr lang="en-US" b="0" dirty="0" err="1" smtClean="0"/>
              <a:t>Som</a:t>
            </a:r>
            <a:r>
              <a:rPr lang="en-GB" dirty="0" smtClean="0"/>
              <a:t>e </a:t>
            </a:r>
            <a:r>
              <a:rPr lang="en-GB" dirty="0" err="1"/>
              <a:t>Subsetting</a:t>
            </a:r>
            <a:r>
              <a:rPr lang="en-GB" dirty="0"/>
              <a:t> and </a:t>
            </a:r>
            <a:r>
              <a:rPr lang="en-GB" dirty="0" smtClean="0"/>
              <a:t>Addressing Text</a:t>
            </a:r>
            <a:r>
              <a:rPr lang="en-US" dirty="0" smtClean="0"/>
              <a:t>”, Donald Eastlake (Huawei)</a:t>
            </a:r>
            <a:endParaRPr lang="en-US" b="0" dirty="0"/>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Presentation and Discussion of Submissions</a:t>
            </a:r>
          </a:p>
          <a:p>
            <a:pPr>
              <a:lnSpc>
                <a:spcPct val="80000"/>
              </a:lnSpc>
            </a:pPr>
            <a:r>
              <a:rPr lang="en-US" b="0" dirty="0" smtClean="0"/>
              <a:t>Planning for Joint 802.11ak / 802.1Qbz meeting Thursday 14 November.</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a:t>
            </a:r>
            <a:r>
              <a:rPr lang="en-US" dirty="0" smtClean="0"/>
              <a:t>March 2014 802.11 </a:t>
            </a:r>
            <a:r>
              <a:rPr lang="en-US" dirty="0"/>
              <a:t>meeting on Monday, </a:t>
            </a:r>
            <a:r>
              <a:rPr lang="en-US" dirty="0" smtClean="0"/>
              <a:t>10 February, 24 February, and 10 March at </a:t>
            </a:r>
            <a:r>
              <a:rPr lang="en-US" dirty="0"/>
              <a:t>5pm Eastern US time</a:t>
            </a:r>
            <a:r>
              <a:rPr lang="en-US" dirty="0" smtClean="0"/>
              <a:t>.</a:t>
            </a:r>
          </a:p>
          <a:p>
            <a:pPr>
              <a:lnSpc>
                <a:spcPct val="80000"/>
              </a:lnSpc>
            </a:pPr>
            <a:r>
              <a:rPr lang="en-US" b="0" dirty="0" smtClean="0"/>
              <a:t>Recess until 08:00 Thursday</a:t>
            </a:r>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a:t>IEEE 1905.1a </a:t>
            </a:r>
            <a:r>
              <a:rPr lang="en-GB" b="0" dirty="0" smtClean="0"/>
              <a:t>update</a:t>
            </a:r>
          </a:p>
          <a:p>
            <a:pPr>
              <a:lnSpc>
                <a:spcPct val="80000"/>
              </a:lnSpc>
            </a:pPr>
            <a:r>
              <a:rPr lang="en-GB" b="0" dirty="0" smtClean="0"/>
              <a:t>802.1Qbz status</a:t>
            </a:r>
            <a:endParaRPr lang="en-GB" b="0" dirty="0" smtClean="0"/>
          </a:p>
          <a:p>
            <a:pPr>
              <a:lnSpc>
                <a:spcPct val="80000"/>
              </a:lnSpc>
            </a:pPr>
            <a:r>
              <a:rPr lang="en-GB" b="0" dirty="0" smtClean="0"/>
              <a:t>802.11ak status</a:t>
            </a:r>
            <a:endParaRPr lang="en-GB" b="0" dirty="0" smtClean="0"/>
          </a:p>
          <a:p>
            <a:pPr>
              <a:lnSpc>
                <a:spcPct val="80000"/>
              </a:lnSpc>
            </a:pPr>
            <a:r>
              <a:rPr lang="en-GB" b="0" dirty="0" smtClean="0"/>
              <a:t>802.1AS and 802.11ak</a:t>
            </a:r>
            <a:endParaRPr lang="en-GB" b="0" dirty="0"/>
          </a:p>
          <a:p>
            <a:pPr>
              <a:lnSpc>
                <a:spcPct val="80000"/>
              </a:lnSpc>
            </a:pPr>
            <a:r>
              <a:rPr lang="en-US" b="0" dirty="0" smtClean="0"/>
              <a:t>Presentation </a:t>
            </a:r>
            <a:r>
              <a:rPr lang="en-US" b="0" dirty="0"/>
              <a:t>and Discussion of </a:t>
            </a:r>
            <a:r>
              <a:rPr lang="en-US" b="0" dirty="0" smtClean="0"/>
              <a:t>Submissions</a:t>
            </a:r>
            <a:endParaRPr lang="en-US" b="0" dirty="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Scheduling</a:t>
            </a:r>
          </a:p>
          <a:p>
            <a:pPr lvl="1">
              <a:lnSpc>
                <a:spcPct val="80000"/>
              </a:lnSpc>
            </a:pPr>
            <a:r>
              <a:rPr lang="en-US" dirty="0"/>
              <a:t>Joint 802.11ak – 802.1Qbz teleconferences to be 1-hour teleconferences through the March 2014 802.11 meeting on Monday, 10 February, 24 February, and 10 March at 5pm Eastern US time.</a:t>
            </a:r>
          </a:p>
          <a:p>
            <a:pPr lvl="1">
              <a:lnSpc>
                <a:spcPct val="80000"/>
              </a:lnSpc>
            </a:pPr>
            <a:r>
              <a:rPr lang="en-US" dirty="0"/>
              <a:t>Joint 802.11ak – 802.1Qbz meeting in March to be 08:00 – 10:00 Thursday morning.</a:t>
            </a:r>
          </a:p>
          <a:p>
            <a:pPr lvl="1">
              <a:lnSpc>
                <a:spcPct val="80000"/>
              </a:lnSpc>
            </a:pPr>
            <a:endParaRPr lang="en-US" dirty="0"/>
          </a:p>
          <a:p>
            <a:pPr>
              <a:lnSpc>
                <a:spcPct val="80000"/>
              </a:lnSpc>
            </a:pPr>
            <a:r>
              <a:rPr lang="en-US" b="0" dirty="0" smtClean="0"/>
              <a:t>Adjourn </a:t>
            </a:r>
            <a:r>
              <a:rPr lang="en-US" b="0" dirty="0"/>
              <a:t>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Park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session: Mark Hamilton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smtClean="0"/>
              <a:t>Approved by unanimous consent.</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Approved by unanimous consent.</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20131209”, </a:t>
            </a:r>
            <a:r>
              <a:rPr lang="en-GB" dirty="0"/>
              <a:t>11-13/1508r0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smtClean="0"/>
              <a:t>All approved by unanimous consent.</a:t>
            </a:r>
            <a:endParaRPr lang="en-US" dirty="0"/>
          </a:p>
          <a:p>
            <a:pPr>
              <a:lnSpc>
                <a:spcPct val="80000"/>
              </a:lnSpc>
            </a:pPr>
            <a:r>
              <a:rPr lang="en-US" b="0" dirty="0" smtClean="0"/>
              <a:t>Should </a:t>
            </a:r>
            <a:r>
              <a:rPr lang="en-US" b="0" dirty="0" err="1" smtClean="0"/>
              <a:t>TGak</a:t>
            </a:r>
            <a:r>
              <a:rPr lang="en-US" b="0" dirty="0" smtClean="0"/>
              <a:t> have a Vice Chair?</a:t>
            </a:r>
          </a:p>
          <a:p>
            <a:pPr lvl="1">
              <a:lnSpc>
                <a:spcPct val="80000"/>
              </a:lnSpc>
            </a:pPr>
            <a:r>
              <a:rPr lang="en-US" b="0" dirty="0" smtClean="0"/>
              <a:t>Yes, by unanimous consent.</a:t>
            </a:r>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p>
          <a:p>
            <a:pPr lvl="1">
              <a:lnSpc>
                <a:spcPct val="80000"/>
              </a:lnSpc>
            </a:pPr>
            <a:r>
              <a:rPr lang="en-US" dirty="0" smtClean="0"/>
              <a:t>Motion: Request WG approval of </a:t>
            </a:r>
            <a:r>
              <a:rPr lang="en-US" dirty="0" err="1" smtClean="0"/>
              <a:t>TGak</a:t>
            </a:r>
            <a:r>
              <a:rPr lang="en-US" dirty="0" smtClean="0"/>
              <a:t> ad hoc meeting in Hawaii at the end of the week before the Waikoloa meeting in May.</a:t>
            </a:r>
          </a:p>
          <a:p>
            <a:pPr lvl="2">
              <a:lnSpc>
                <a:spcPct val="80000"/>
              </a:lnSpc>
            </a:pPr>
            <a:r>
              <a:rPr lang="en-US" dirty="0" smtClean="0"/>
              <a:t>Moved: Dick Roy</a:t>
            </a:r>
          </a:p>
          <a:p>
            <a:pPr lvl="2">
              <a:lnSpc>
                <a:spcPct val="80000"/>
              </a:lnSpc>
            </a:pPr>
            <a:r>
              <a:rPr lang="en-US" dirty="0" smtClean="0"/>
              <a:t>Seconded: Mark Hamilton</a:t>
            </a:r>
          </a:p>
          <a:p>
            <a:pPr lvl="2">
              <a:lnSpc>
                <a:spcPct val="80000"/>
              </a:lnSpc>
            </a:pPr>
            <a:r>
              <a:rPr lang="en-US" dirty="0" smtClean="0"/>
              <a:t>Yes: 7   </a:t>
            </a:r>
            <a:r>
              <a:rPr lang="en-US" smtClean="0"/>
              <a:t>No: 0    </a:t>
            </a:r>
            <a:r>
              <a:rPr lang="en-US" dirty="0" smtClean="0"/>
              <a:t>Abstain: 2</a:t>
            </a:r>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11-14/0004r2, “</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1987412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26100</TotalTime>
  <Words>1573</Words>
  <Application>Microsoft Macintosh PowerPoint</Application>
  <PresentationFormat>On-screen Show (4:3)</PresentationFormat>
  <Paragraphs>275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January 2014 802.11ak Agenda</vt:lpstr>
      <vt:lpstr>IEEE 802.11ak/GLK: Enhancements For Transit Links Within Bridged Networks</vt:lpstr>
      <vt:lpstr>Venue</vt:lpstr>
      <vt:lpstr>TGak Timeline</vt:lpstr>
      <vt:lpstr>Monday, 20 January 2014  16:00-18:00, Park Room</vt:lpstr>
      <vt:lpstr>Monday, 20 January 2014   16:00-18:00, Park Room (cont.)</vt:lpstr>
      <vt:lpstr>Monday, 20 January 2014   16:00-18:00, Park Room (cont.)</vt:lpstr>
      <vt:lpstr>Monday, 20 January 2014   16:00-18:00, Park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 Park Room</vt:lpstr>
      <vt:lpstr>Wednesday, 22 January 2014 08:00 – 10:00, Park Room</vt:lpstr>
      <vt:lpstr>Thursday, 23 January 2014 08:00 – 10:00, Constellation 2 Room</vt:lpstr>
      <vt:lpstr>Thursday, 23 January 2014 08:00 – 10:00, Constellation 2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454</cp:revision>
  <cp:lastPrinted>1998-02-10T13:28:06Z</cp:lastPrinted>
  <dcterms:created xsi:type="dcterms:W3CDTF">2006-12-04T03:46:13Z</dcterms:created>
  <dcterms:modified xsi:type="dcterms:W3CDTF">2014-01-21T20:37:45Z</dcterms:modified>
  <cp:category/>
</cp:coreProperties>
</file>