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96" r:id="rId4"/>
    <p:sldId id="302" r:id="rId5"/>
    <p:sldId id="299" r:id="rId6"/>
    <p:sldId id="301" r:id="rId7"/>
    <p:sldId id="303" r:id="rId8"/>
    <p:sldId id="300" r:id="rId9"/>
    <p:sldId id="272" r:id="rId10"/>
    <p:sldId id="273" r:id="rId11"/>
    <p:sldId id="274" r:id="rId12"/>
    <p:sldId id="275" r:id="rId13"/>
    <p:sldId id="276" r:id="rId14"/>
    <p:sldId id="29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5620"/>
    <p:restoredTop sz="94660"/>
  </p:normalViewPr>
  <p:slideViewPr>
    <p:cSldViewPr showGuides="1">
      <p:cViewPr varScale="1">
        <p:scale>
          <a:sx n="114" d="100"/>
          <a:sy n="114" d="100"/>
        </p:scale>
        <p:origin x="-728" y="-112"/>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13</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Dec/Jan</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1491r02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Dec 2013 to Jan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2013-12-03</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10</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11</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12</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13</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14</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Dec 2013 to Jan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3</a:t>
            </a:r>
            <a:r>
              <a:rPr lang="en-US" altLang="ja-JP" baseline="30000" dirty="0"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Dec</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13-1482r0 November 2013 Dallas Session Minutes</a:t>
            </a:r>
          </a:p>
          <a:p>
            <a:pPr lvl="1">
              <a:defRPr/>
            </a:pPr>
            <a:r>
              <a:rPr lang="en-US" altLang="ja-JP" dirty="0" smtClean="0"/>
              <a:t>https://mentor.ieee.org/802.11/dcn/13/11-13-1482-00-00ai-november-2013-dallas-session-minutes.docEditors report</a:t>
            </a:r>
          </a:p>
          <a:p>
            <a:pPr>
              <a:defRPr/>
            </a:pPr>
            <a:r>
              <a:rPr lang="en-US" altLang="ja-JP" dirty="0" smtClean="0"/>
              <a:t>Plan for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
        <p:nvSpPr>
          <p:cNvPr id="7" name="Rechteck 6"/>
          <p:cNvSpPr/>
          <p:nvPr/>
        </p:nvSpPr>
        <p:spPr bwMode="auto">
          <a:xfrm rot="19556782">
            <a:off x="1325104" y="2723130"/>
            <a:ext cx="5895664" cy="82296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a:lstStyle/>
          <a:p>
            <a:r>
              <a:rPr lang="en-US" sz="2000" b="1" dirty="0" smtClean="0"/>
              <a:t>Cancelled due to lack of attendance</a:t>
            </a:r>
            <a:endParaRPr lang="en-US" sz="2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a:t>
            </a:r>
          </a:p>
        </p:txBody>
      </p:sp>
      <p:sp>
        <p:nvSpPr>
          <p:cNvPr id="20483" name="Content Placeholder 2"/>
          <p:cNvSpPr>
            <a:spLocks noGrp="1"/>
          </p:cNvSpPr>
          <p:nvPr>
            <p:ph idx="1"/>
          </p:nvPr>
        </p:nvSpPr>
        <p:spPr>
          <a:xfrm>
            <a:off x="685800" y="1219200"/>
            <a:ext cx="8077200" cy="5257800"/>
          </a:xfrm>
        </p:spPr>
        <p:txBody>
          <a:bodyPr>
            <a:normAutofit fontScale="92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Comment Resolution</a:t>
            </a:r>
          </a:p>
          <a:p>
            <a:pPr lvl="1">
              <a:defRPr/>
            </a:pPr>
            <a:r>
              <a:rPr lang="en-US" altLang="ja-JP" dirty="0" smtClean="0"/>
              <a:t>Editor</a:t>
            </a:r>
          </a:p>
          <a:p>
            <a:pPr lvl="1">
              <a:defRPr/>
            </a:pPr>
            <a:r>
              <a:rPr lang="en-US" altLang="ja-JP" dirty="0" smtClean="0"/>
              <a:t>Rob Sun:  </a:t>
            </a:r>
            <a:r>
              <a:rPr lang="de-DE" altLang="ja-JP" dirty="0" smtClean="0"/>
              <a:t> 11-13-1332-05 &amp; 11-13-1505-01</a:t>
            </a:r>
          </a:p>
          <a:p>
            <a:pPr lvl="1">
              <a:defRPr/>
            </a:pPr>
            <a:r>
              <a:rPr lang="de-DE" altLang="ja-JP" dirty="0" err="1" smtClean="0"/>
              <a:t>Hiroki</a:t>
            </a:r>
            <a:r>
              <a:rPr lang="de-DE" altLang="ja-JP" dirty="0" smtClean="0"/>
              <a:t> </a:t>
            </a:r>
            <a:r>
              <a:rPr lang="de-DE" altLang="ja-JP" dirty="0" err="1" smtClean="0"/>
              <a:t>Nakano</a:t>
            </a:r>
            <a:r>
              <a:rPr lang="de-DE" altLang="ja-JP" dirty="0" smtClean="0"/>
              <a:t>:  11-13-1507r1</a:t>
            </a:r>
          </a:p>
          <a:p>
            <a:pPr lvl="1">
              <a:defRPr/>
            </a:pPr>
            <a:r>
              <a:rPr lang="de-DE" altLang="ja-JP" strike="sngStrike" dirty="0" smtClean="0"/>
              <a:t>George </a:t>
            </a:r>
            <a:r>
              <a:rPr lang="de-DE" altLang="ja-JP" strike="sngStrike" dirty="0" err="1" smtClean="0"/>
              <a:t>Calcev</a:t>
            </a:r>
            <a:r>
              <a:rPr lang="de-DE" altLang="ja-JP" strike="sngStrike" dirty="0" smtClean="0"/>
              <a:t>: ??? (</a:t>
            </a:r>
            <a:r>
              <a:rPr lang="de-DE" altLang="ja-JP" strike="sngStrike" dirty="0" err="1" smtClean="0"/>
              <a:t>not</a:t>
            </a:r>
            <a:r>
              <a:rPr lang="de-DE" altLang="ja-JP" strike="sngStrike" dirty="0" smtClean="0"/>
              <a:t> </a:t>
            </a:r>
            <a:r>
              <a:rPr lang="de-DE" altLang="ja-JP" strike="sngStrike" dirty="0" err="1" smtClean="0"/>
              <a:t>present</a:t>
            </a:r>
            <a:r>
              <a:rPr lang="de-DE" altLang="ja-JP" strike="sngStrike" dirty="0" smtClean="0"/>
              <a:t>)</a:t>
            </a:r>
          </a:p>
          <a:p>
            <a:pPr lvl="1">
              <a:defRPr/>
            </a:pPr>
            <a:r>
              <a:rPr lang="de-DE" altLang="ja-JP" dirty="0" err="1" smtClean="0"/>
              <a:t>Hitoshi</a:t>
            </a:r>
            <a:r>
              <a:rPr lang="de-DE" altLang="ja-JP" dirty="0" smtClean="0"/>
              <a:t> </a:t>
            </a:r>
            <a:r>
              <a:rPr lang="de-DE" altLang="ja-JP" dirty="0" err="1" smtClean="0"/>
              <a:t>Morioka</a:t>
            </a:r>
            <a:r>
              <a:rPr lang="de-DE" altLang="ja-JP" dirty="0" smtClean="0"/>
              <a:t>: </a:t>
            </a:r>
          </a:p>
          <a:p>
            <a:pPr lvl="2">
              <a:defRPr/>
            </a:pPr>
            <a:r>
              <a:rPr lang="de-DE" altLang="ja-JP" dirty="0" smtClean="0"/>
              <a:t>https://mentor.ieee.org/802.11/dcn/13/11-13-1502-00-00ai-lb198-comment-resolutions-related-to-hlp.xlsx</a:t>
            </a:r>
          </a:p>
          <a:p>
            <a:pPr lvl="2">
              <a:defRPr/>
            </a:pPr>
            <a:r>
              <a:rPr lang="de-DE" altLang="ja-JP" dirty="0" smtClean="0"/>
              <a:t>https://mentor.ieee.org/802.11/dcn/13/11-13-1294-04-00ai-lb198-resolution-for-clause-10-44-4.doc</a:t>
            </a:r>
          </a:p>
          <a:p>
            <a:pPr lvl="2">
              <a:defRPr/>
            </a:pPr>
            <a:r>
              <a:rPr lang="de-DE" altLang="ja-JP" dirty="0" smtClean="0"/>
              <a:t>https://mentor.ieee.org/802.11/dcn/13/11-13-1503-00-00ai-normative-text-for-annex-b.doc</a:t>
            </a:r>
          </a:p>
          <a:p>
            <a:pPr lvl="1">
              <a:defRPr/>
            </a:pPr>
            <a:r>
              <a:rPr lang="en-US" altLang="ja-JP" strike="sngStrike" dirty="0" err="1" smtClean="0"/>
              <a:t>Jarkko</a:t>
            </a:r>
            <a:r>
              <a:rPr lang="en-US" altLang="ja-JP" strike="sngStrike" dirty="0" smtClean="0"/>
              <a:t> </a:t>
            </a:r>
            <a:r>
              <a:rPr lang="en-US" altLang="ja-JP" strike="sngStrike" dirty="0" err="1" smtClean="0"/>
              <a:t>Kneckt</a:t>
            </a:r>
            <a:r>
              <a:rPr lang="en-US" altLang="ja-JP" strike="sngStrike" dirty="0" smtClean="0"/>
              <a:t>:  </a:t>
            </a:r>
            <a:r>
              <a:rPr lang="de-DE" altLang="ja-JP" strike="sngStrike" dirty="0" smtClean="0"/>
              <a:t>https://mentor.ieee.org/802.11/dcn/13/11-13-1497-00-00ai-remaining-comments-resolutions.docx </a:t>
            </a:r>
            <a:br>
              <a:rPr lang="de-DE" altLang="ja-JP" strike="sngStrike" dirty="0" smtClean="0"/>
            </a:br>
            <a:r>
              <a:rPr lang="de-DE" altLang="ja-JP" strike="sngStrike" dirty="0" smtClean="0">
                <a:sym typeface="Wingdings"/>
              </a:rPr>
              <a:t> lack of time, </a:t>
            </a:r>
            <a:r>
              <a:rPr lang="de-DE" altLang="ja-JP" strike="sngStrike" dirty="0" err="1" smtClean="0">
                <a:sym typeface="Wingdings"/>
              </a:rPr>
              <a:t>schedule</a:t>
            </a:r>
            <a:r>
              <a:rPr lang="de-DE" altLang="ja-JP" strike="sngStrike" dirty="0" smtClean="0">
                <a:sym typeface="Wingdings"/>
              </a:rPr>
              <a:t> </a:t>
            </a:r>
            <a:r>
              <a:rPr lang="de-DE" altLang="ja-JP" strike="sngStrike" dirty="0" err="1" smtClean="0">
                <a:sym typeface="Wingdings"/>
              </a:rPr>
              <a:t>presentation</a:t>
            </a:r>
            <a:r>
              <a:rPr lang="de-DE" altLang="ja-JP" strike="sngStrike" dirty="0" smtClean="0">
                <a:sym typeface="Wingdings"/>
              </a:rPr>
              <a:t> </a:t>
            </a:r>
            <a:r>
              <a:rPr lang="de-DE" altLang="ja-JP" strike="sngStrike" dirty="0" err="1" smtClean="0">
                <a:sym typeface="Wingdings"/>
              </a:rPr>
              <a:t>for</a:t>
            </a:r>
            <a:r>
              <a:rPr lang="de-DE" altLang="ja-JP" strike="sngStrike" dirty="0" smtClean="0">
                <a:sym typeface="Wingdings"/>
              </a:rPr>
              <a:t> </a:t>
            </a:r>
            <a:r>
              <a:rPr lang="de-DE" altLang="ja-JP" strike="sngStrike" dirty="0" err="1" smtClean="0">
                <a:sym typeface="Wingdings"/>
              </a:rPr>
              <a:t>next</a:t>
            </a:r>
            <a:r>
              <a:rPr lang="de-DE" altLang="ja-JP" strike="sngStrike" dirty="0" smtClean="0">
                <a:sym typeface="Wingdings"/>
              </a:rPr>
              <a:t> </a:t>
            </a:r>
            <a:r>
              <a:rPr lang="de-DE" altLang="ja-JP" strike="sngStrike" dirty="0" err="1" smtClean="0">
                <a:sym typeface="Wingdings"/>
              </a:rPr>
              <a:t>phone</a:t>
            </a:r>
            <a:r>
              <a:rPr lang="de-DE" altLang="ja-JP" strike="sngStrike" dirty="0" smtClean="0">
                <a:sym typeface="Wingdings"/>
              </a:rPr>
              <a:t> </a:t>
            </a:r>
            <a:r>
              <a:rPr lang="de-DE" altLang="ja-JP" strike="sngStrike" dirty="0" err="1" smtClean="0">
                <a:sym typeface="Wingdings"/>
              </a:rPr>
              <a:t>call</a:t>
            </a:r>
            <a:endParaRPr lang="en-US" altLang="ja-JP" strike="sngStrike"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Comment Resolution</a:t>
            </a:r>
          </a:p>
          <a:p>
            <a:pPr lvl="1">
              <a:defRPr/>
            </a:pPr>
            <a:r>
              <a:rPr lang="en-US" altLang="ja-JP" dirty="0" smtClean="0"/>
              <a:t>Editor</a:t>
            </a:r>
          </a:p>
          <a:p>
            <a:pPr lvl="1">
              <a:defRPr/>
            </a:pPr>
            <a:r>
              <a:rPr lang="de-DE" altLang="ja-JP" dirty="0" err="1" smtClean="0"/>
              <a:t>Hitoshi</a:t>
            </a:r>
            <a:r>
              <a:rPr lang="de-DE" altLang="ja-JP" dirty="0" smtClean="0"/>
              <a:t> </a:t>
            </a:r>
            <a:r>
              <a:rPr lang="de-DE" altLang="ja-JP" dirty="0" err="1" smtClean="0"/>
              <a:t>Morioka</a:t>
            </a:r>
            <a:r>
              <a:rPr lang="de-DE" altLang="ja-JP" dirty="0" smtClean="0"/>
              <a:t>: </a:t>
            </a:r>
          </a:p>
          <a:p>
            <a:pPr lvl="2">
              <a:defRPr/>
            </a:pPr>
            <a:r>
              <a:rPr lang="de-DE" altLang="ja-JP" dirty="0" smtClean="0"/>
              <a:t>https://mentor.ieee.org/802.11/dcn/13/11-13-1502-00-00ai-lb198-comment-resolutions-related-to-hlp.xlsx</a:t>
            </a:r>
          </a:p>
          <a:p>
            <a:pPr lvl="2">
              <a:defRPr/>
            </a:pPr>
            <a:r>
              <a:rPr lang="de-DE" altLang="ja-JP" dirty="0" smtClean="0"/>
              <a:t>https://mentor.ieee.org/802.11/dcn/13/11-13-1294-04-00ai-lb198-resolution-for-clause-10-44-4.doc</a:t>
            </a:r>
          </a:p>
          <a:p>
            <a:pPr lvl="2">
              <a:defRPr/>
            </a:pPr>
            <a:r>
              <a:rPr lang="de-DE" altLang="ja-JP" dirty="0" smtClean="0"/>
              <a:t>https://mentor.ieee.org/802.11/dcn/13/11-13-1503-00-00ai-normative-text-for-annex-b.doc</a:t>
            </a:r>
          </a:p>
          <a:p>
            <a:pPr lvl="1">
              <a:defRPr/>
            </a:pPr>
            <a:r>
              <a:rPr lang="en-US" altLang="ja-JP" dirty="0" err="1" smtClean="0"/>
              <a:t>Jarkko</a:t>
            </a:r>
            <a:r>
              <a:rPr lang="en-US" altLang="ja-JP" dirty="0" smtClean="0"/>
              <a:t> </a:t>
            </a:r>
            <a:r>
              <a:rPr lang="en-US" altLang="ja-JP" dirty="0" err="1" smtClean="0"/>
              <a:t>Kneckt</a:t>
            </a:r>
            <a:r>
              <a:rPr lang="en-US" altLang="ja-JP" dirty="0" smtClean="0"/>
              <a:t>:  </a:t>
            </a:r>
            <a:r>
              <a:rPr lang="de-DE" altLang="ja-JP" dirty="0" smtClean="0"/>
              <a:t>https://mentor.ieee.org/802.11/dcn/13/11-13-1497-00-00ai-remaining-comments-resolutions.docx </a:t>
            </a:r>
          </a:p>
          <a:p>
            <a:pPr lvl="1">
              <a:defRPr/>
            </a:pPr>
            <a:r>
              <a:rPr lang="de-DE" altLang="ja-JP" dirty="0" err="1" smtClean="0"/>
              <a:t>Lin</a:t>
            </a:r>
            <a:r>
              <a:rPr lang="de-DE" altLang="ja-JP" dirty="0" smtClean="0"/>
              <a:t>: ???</a:t>
            </a:r>
          </a:p>
          <a:p>
            <a:pPr lvl="1">
              <a:defRPr/>
            </a:pPr>
            <a:r>
              <a:rPr lang="de-DE" altLang="ja-JP" dirty="0" err="1" smtClean="0"/>
              <a:t>Lei</a:t>
            </a:r>
            <a:r>
              <a:rPr lang="de-DE" altLang="ja-JP" dirty="0" smtClean="0"/>
              <a:t>: ???</a:t>
            </a:r>
            <a:endParaRPr lang="en-US" altLang="ja-JP"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Comment Resolution</a:t>
            </a:r>
          </a:p>
          <a:p>
            <a:pPr lvl="1">
              <a:defRPr/>
            </a:pPr>
            <a:r>
              <a:rPr lang="en-US" altLang="ja-JP" dirty="0" smtClean="0"/>
              <a:t>Editor</a:t>
            </a:r>
          </a:p>
          <a:p>
            <a:pPr lvl="1">
              <a:defRPr/>
            </a:pPr>
            <a:r>
              <a:rPr lang="en-US" altLang="ja-JP" dirty="0" smtClean="0"/>
              <a:t>Dan Harkins</a:t>
            </a:r>
          </a:p>
          <a:p>
            <a:pPr lvl="1">
              <a:defRPr/>
            </a:pPr>
            <a:r>
              <a:rPr lang="en-US" altLang="ja-JP" dirty="0" smtClean="0"/>
              <a:t>George </a:t>
            </a:r>
            <a:r>
              <a:rPr lang="en-US" altLang="ja-JP" dirty="0" err="1" smtClean="0"/>
              <a:t>Cherian</a:t>
            </a:r>
            <a:endParaRPr lang="en-US" altLang="ja-JP" dirty="0" smtClean="0"/>
          </a:p>
          <a:p>
            <a:pPr lvl="1">
              <a:defRPr/>
            </a:pPr>
            <a:r>
              <a:rPr lang="de-DE" altLang="ja-JP" dirty="0" err="1" smtClean="0"/>
              <a:t>Hitoshi</a:t>
            </a:r>
            <a:r>
              <a:rPr lang="de-DE" altLang="ja-JP" dirty="0" smtClean="0"/>
              <a:t> </a:t>
            </a:r>
            <a:r>
              <a:rPr lang="de-DE" altLang="ja-JP" dirty="0" err="1" smtClean="0"/>
              <a:t>Morioka</a:t>
            </a:r>
            <a:r>
              <a:rPr lang="de-DE" altLang="ja-JP" dirty="0" smtClean="0"/>
              <a:t>: </a:t>
            </a:r>
            <a:endParaRPr lang="de-DE" altLang="ja-JP" dirty="0" smtClean="0"/>
          </a:p>
          <a:p>
            <a:pPr lvl="2">
              <a:defRPr/>
            </a:pPr>
            <a:endParaRPr lang="en-US" altLang="ja-JP"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Plan for weekly call </a:t>
            </a:r>
            <a:endParaRPr lang="ja-JP" altLang="en-US" dirty="0"/>
          </a:p>
        </p:txBody>
      </p:sp>
      <p:graphicFrame>
        <p:nvGraphicFramePr>
          <p:cNvPr id="7" name="コンテンツ プレースホルダ 6"/>
          <p:cNvGraphicFramePr>
            <a:graphicFrameLocks noGrp="1"/>
          </p:cNvGraphicFramePr>
          <p:nvPr>
            <p:ph idx="1"/>
          </p:nvPr>
        </p:nvGraphicFramePr>
        <p:xfrm>
          <a:off x="439551" y="1600200"/>
          <a:ext cx="8247248" cy="2910692"/>
        </p:xfrm>
        <a:graphic>
          <a:graphicData uri="http://schemas.openxmlformats.org/drawingml/2006/table">
            <a:tbl>
              <a:tblPr firstRow="1" bandRow="1">
                <a:tableStyleId>{5C22544A-7EE6-4342-B048-85BDC9FD1C3A}</a:tableStyleId>
              </a:tblPr>
              <a:tblGrid>
                <a:gridCol w="1089626"/>
                <a:gridCol w="1880479"/>
                <a:gridCol w="1663142"/>
                <a:gridCol w="1596841"/>
                <a:gridCol w="2017160"/>
              </a:tblGrid>
              <a:tr h="407633">
                <a:tc>
                  <a:txBody>
                    <a:bodyPr/>
                    <a:lstStyle/>
                    <a:p>
                      <a:r>
                        <a:rPr kumimoji="1" lang="en-US" altLang="ja-JP" dirty="0" smtClean="0"/>
                        <a:t>Date</a:t>
                      </a:r>
                      <a:endParaRPr kumimoji="1" lang="ja-JP" altLang="en-US" dirty="0"/>
                    </a:p>
                  </a:txBody>
                  <a:tcPr/>
                </a:tc>
                <a:tc>
                  <a:txBody>
                    <a:bodyPr/>
                    <a:lstStyle/>
                    <a:p>
                      <a:r>
                        <a:rPr kumimoji="1" lang="en-US" altLang="ja-JP" dirty="0" smtClean="0"/>
                        <a:t>Topics1</a:t>
                      </a:r>
                      <a:endParaRPr kumimoji="1" lang="ja-JP" altLang="en-US" dirty="0"/>
                    </a:p>
                  </a:txBody>
                  <a:tcPr/>
                </a:tc>
                <a:tc>
                  <a:txBody>
                    <a:bodyPr/>
                    <a:lstStyle/>
                    <a:p>
                      <a:r>
                        <a:rPr kumimoji="1" lang="en-US" altLang="ja-JP" dirty="0" smtClean="0"/>
                        <a:t>Topics2</a:t>
                      </a:r>
                      <a:endParaRPr kumimoji="1" lang="ja-JP" altLang="en-US" dirty="0"/>
                    </a:p>
                  </a:txBody>
                  <a:tcPr/>
                </a:tc>
                <a:tc>
                  <a:txBody>
                    <a:bodyPr/>
                    <a:lstStyle/>
                    <a:p>
                      <a:r>
                        <a:rPr kumimoji="1" lang="en-US" altLang="ja-JP" dirty="0" smtClean="0"/>
                        <a:t>Topic3</a:t>
                      </a:r>
                      <a:endParaRPr kumimoji="1" lang="ja-JP" altLang="en-US" dirty="0"/>
                    </a:p>
                  </a:txBody>
                  <a:tcPr/>
                </a:tc>
                <a:tc>
                  <a:txBody>
                    <a:bodyPr/>
                    <a:lstStyle/>
                    <a:p>
                      <a:r>
                        <a:rPr kumimoji="1" lang="en-US" altLang="ja-JP" dirty="0" smtClean="0"/>
                        <a:t>General</a:t>
                      </a:r>
                      <a:r>
                        <a:rPr kumimoji="1" lang="en-US" altLang="ja-JP" baseline="0" dirty="0" smtClean="0"/>
                        <a:t> </a:t>
                      </a:r>
                      <a:endParaRPr kumimoji="1" lang="ja-JP" altLang="en-US" dirty="0"/>
                    </a:p>
                  </a:txBody>
                  <a:tcPr/>
                </a:tc>
              </a:tr>
              <a:tr h="354367">
                <a:tc>
                  <a:txBody>
                    <a:bodyPr/>
                    <a:lstStyle/>
                    <a:p>
                      <a:r>
                        <a:rPr kumimoji="1" lang="en-US" altLang="ja-JP" baseline="0" dirty="0" smtClean="0"/>
                        <a:t>3</a:t>
                      </a:r>
                      <a:r>
                        <a:rPr kumimoji="1" lang="en-US" altLang="ja-JP" baseline="30000" dirty="0" smtClean="0"/>
                        <a:t>rd</a:t>
                      </a:r>
                      <a:r>
                        <a:rPr kumimoji="1" lang="en-US" altLang="ja-JP" dirty="0" smtClean="0"/>
                        <a:t> Dec</a:t>
                      </a:r>
                      <a:endParaRPr kumimoji="1" lang="ja-JP" altLang="en-US" dirty="0"/>
                    </a:p>
                  </a:txBody>
                  <a:tcPr/>
                </a:tc>
                <a:tc>
                  <a:txBody>
                    <a:bodyPr/>
                    <a:lstStyle/>
                    <a:p>
                      <a:r>
                        <a:rPr kumimoji="1" lang="en-US" altLang="ja-JP" dirty="0" smtClean="0"/>
                        <a:t>Editors report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Weekly  call plan</a:t>
                      </a:r>
                      <a:endParaRPr kumimoji="1" lang="ja-JP" altLang="en-US" dirty="0" smtClean="0"/>
                    </a:p>
                    <a:p>
                      <a:endParaRPr kumimoji="1" lang="ja-JP" altLang="en-US" dirty="0"/>
                    </a:p>
                  </a:txBody>
                  <a:tcPr/>
                </a:tc>
              </a:tr>
              <a:tr h="407633">
                <a:tc>
                  <a:txBody>
                    <a:bodyPr/>
                    <a:lstStyle/>
                    <a:p>
                      <a:r>
                        <a:rPr kumimoji="1" lang="en-US" altLang="ja-JP" baseline="0" dirty="0" smtClean="0"/>
                        <a:t>10</a:t>
                      </a:r>
                      <a:r>
                        <a:rPr kumimoji="1" lang="en-US" altLang="ja-JP" baseline="30000" dirty="0" smtClean="0"/>
                        <a:t>th</a:t>
                      </a:r>
                      <a:r>
                        <a:rPr kumimoji="1" lang="en-US" altLang="ja-JP" dirty="0" smtClean="0"/>
                        <a:t> Dec</a:t>
                      </a:r>
                      <a:endParaRPr kumimoji="1" lang="ja-JP" altLang="en-US" dirty="0"/>
                    </a:p>
                  </a:txBody>
                  <a:tcPr/>
                </a:tc>
                <a:tc>
                  <a:txBody>
                    <a:bodyPr/>
                    <a:lstStyle/>
                    <a:p>
                      <a:r>
                        <a:rPr kumimoji="1" lang="en-US" altLang="ja-JP" dirty="0" smtClean="0"/>
                        <a:t> </a:t>
                      </a:r>
                      <a:r>
                        <a:rPr kumimoji="1" lang="en-US" altLang="ja-JP" dirty="0" err="1" smtClean="0"/>
                        <a:t>Cas</a:t>
                      </a:r>
                      <a:endParaRPr kumimoji="1" lang="ja-JP" altLang="en-US" dirty="0"/>
                    </a:p>
                  </a:txBody>
                  <a:tcPr/>
                </a:tc>
                <a:tc>
                  <a:txBody>
                    <a:bodyPr/>
                    <a:lstStyle/>
                    <a:p>
                      <a:r>
                        <a:rPr kumimoji="1" lang="de-DE" altLang="ja-JP" dirty="0" smtClean="0"/>
                        <a:t>George </a:t>
                      </a:r>
                      <a:r>
                        <a:rPr kumimoji="1" lang="de-DE" altLang="ja-JP" dirty="0" err="1" smtClean="0"/>
                        <a:t>Calcev</a:t>
                      </a:r>
                      <a:endParaRPr kumimoji="1" lang="ja-JP" altLang="en-US" dirty="0"/>
                    </a:p>
                  </a:txBody>
                  <a:tcPr/>
                </a:tc>
                <a:tc>
                  <a:txBody>
                    <a:bodyPr/>
                    <a:lstStyle/>
                    <a:p>
                      <a:r>
                        <a:rPr kumimoji="1" lang="de-DE" altLang="ja-JP" dirty="0" smtClean="0"/>
                        <a:t>Jason Lee</a:t>
                      </a:r>
                      <a:endParaRPr kumimoji="1" lang="ja-JP" altLang="en-US" dirty="0"/>
                    </a:p>
                  </a:txBody>
                  <a:tcPr/>
                </a:tc>
                <a:tc>
                  <a:txBody>
                    <a:bodyPr/>
                    <a:lstStyle/>
                    <a:p>
                      <a:r>
                        <a:rPr kumimoji="1" lang="de-DE" altLang="ja-JP" dirty="0" err="1" smtClean="0"/>
                        <a:t>Hitoshi</a:t>
                      </a:r>
                      <a:endParaRPr kumimoji="1" lang="ja-JP" altLang="en-US" dirty="0"/>
                    </a:p>
                  </a:txBody>
                  <a:tcPr/>
                </a:tc>
              </a:tr>
              <a:tr h="407633">
                <a:tc>
                  <a:txBody>
                    <a:bodyPr/>
                    <a:lstStyle/>
                    <a:p>
                      <a:r>
                        <a:rPr kumimoji="1" lang="en-US" altLang="ja-JP" dirty="0" smtClean="0"/>
                        <a:t>17</a:t>
                      </a:r>
                      <a:r>
                        <a:rPr kumimoji="1" lang="en-US" altLang="ja-JP" baseline="30000" dirty="0" smtClean="0"/>
                        <a:t>th</a:t>
                      </a:r>
                      <a:r>
                        <a:rPr kumimoji="1" lang="en-US" altLang="ja-JP" baseline="0" dirty="0" smtClean="0"/>
                        <a:t> Dec</a:t>
                      </a:r>
                      <a:endParaRPr kumimoji="1" lang="ja-JP" altLang="en-US" dirty="0"/>
                    </a:p>
                  </a:txBody>
                  <a:tcPr/>
                </a:tc>
                <a:tc>
                  <a:txBody>
                    <a:bodyPr/>
                    <a:lstStyle/>
                    <a:p>
                      <a:r>
                        <a:rPr kumimoji="1" lang="en-US" altLang="ja-JP" dirty="0" smtClean="0"/>
                        <a:t>Lin </a:t>
                      </a:r>
                      <a:r>
                        <a:rPr kumimoji="1" lang="en-US" altLang="ja-JP" dirty="0" err="1" smtClean="0"/>
                        <a:t>Cai</a:t>
                      </a:r>
                      <a:endParaRPr kumimoji="1" lang="ja-JP" altLang="en-US" dirty="0"/>
                    </a:p>
                  </a:txBody>
                  <a:tcPr/>
                </a:tc>
                <a:tc>
                  <a:txBody>
                    <a:bodyPr/>
                    <a:lstStyle/>
                    <a:p>
                      <a:r>
                        <a:rPr kumimoji="1" lang="de-DE" altLang="ja-JP" dirty="0" err="1" smtClean="0"/>
                        <a:t>Jarkko</a:t>
                      </a:r>
                      <a:endParaRPr kumimoji="1" lang="ja-JP" altLang="en-US" dirty="0"/>
                    </a:p>
                  </a:txBody>
                  <a:tcPr/>
                </a:tc>
                <a:tc>
                  <a:txBody>
                    <a:bodyPr/>
                    <a:lstStyle/>
                    <a:p>
                      <a:r>
                        <a:rPr kumimoji="1" lang="de-DE" altLang="ja-JP" dirty="0" err="1" smtClean="0"/>
                        <a:t>Lei</a:t>
                      </a:r>
                      <a:endParaRPr kumimoji="1" lang="ja-JP" altLang="en-US" dirty="0"/>
                    </a:p>
                  </a:txBody>
                  <a:tcPr/>
                </a:tc>
                <a:tc>
                  <a:txBody>
                    <a:bodyPr/>
                    <a:lstStyle/>
                    <a:p>
                      <a:endParaRPr kumimoji="1" lang="ja-JP" altLang="en-US" dirty="0"/>
                    </a:p>
                  </a:txBody>
                  <a:tcPr/>
                </a:tc>
              </a:tr>
              <a:tr h="423021">
                <a:tc>
                  <a:txBody>
                    <a:bodyPr/>
                    <a:lstStyle/>
                    <a:p>
                      <a:r>
                        <a:rPr kumimoji="1" lang="en-US" altLang="ja-JP" baseline="0" dirty="0" smtClean="0"/>
                        <a:t>7</a:t>
                      </a:r>
                      <a:r>
                        <a:rPr kumimoji="1" lang="en-US" altLang="ja-JP" baseline="30000" dirty="0" smtClean="0"/>
                        <a:t>th</a:t>
                      </a:r>
                      <a:r>
                        <a:rPr kumimoji="1" lang="en-US" altLang="ja-JP" dirty="0" smtClean="0"/>
                        <a:t> Jan</a:t>
                      </a:r>
                      <a:endParaRPr kumimoji="1" lang="ja-JP" altLang="en-US" dirty="0"/>
                    </a:p>
                  </a:txBody>
                  <a:tcPr/>
                </a:tc>
                <a:tc>
                  <a:txBody>
                    <a:bodyPr/>
                    <a:lstStyle/>
                    <a:p>
                      <a:r>
                        <a:rPr kumimoji="1" lang="en-US" altLang="ja-JP" dirty="0" smtClean="0"/>
                        <a:t>Dan</a:t>
                      </a:r>
                      <a:endParaRPr kumimoji="1" lang="ja-JP" altLang="en-US" dirty="0"/>
                    </a:p>
                  </a:txBody>
                  <a:tcPr/>
                </a:tc>
                <a:tc>
                  <a:txBody>
                    <a:bodyPr/>
                    <a:lstStyle/>
                    <a:p>
                      <a:r>
                        <a:rPr kumimoji="1" lang="en-US" altLang="ja-JP" dirty="0" err="1" smtClean="0"/>
                        <a:t>Ceorge</a:t>
                      </a:r>
                      <a:r>
                        <a:rPr kumimoji="1" lang="en-US" altLang="ja-JP" dirty="0" smtClean="0"/>
                        <a:t> </a:t>
                      </a:r>
                      <a:r>
                        <a:rPr kumimoji="1" lang="en-US" altLang="ja-JP" dirty="0" err="1" smtClean="0"/>
                        <a:t>Cherian</a:t>
                      </a:r>
                      <a:endParaRPr kumimoji="1" lang="ja-JP" altLang="en-US" dirty="0"/>
                    </a:p>
                  </a:txBody>
                  <a:tcPr/>
                </a:tc>
                <a:tc>
                  <a:txBody>
                    <a:bodyPr/>
                    <a:lstStyle/>
                    <a:p>
                      <a:r>
                        <a:rPr kumimoji="1" lang="de-DE" altLang="ja-JP" dirty="0" err="1" smtClean="0"/>
                        <a:t>Hitoshi</a:t>
                      </a:r>
                      <a:r>
                        <a:rPr kumimoji="1" lang="de-DE" altLang="ja-JP" dirty="0" smtClean="0"/>
                        <a:t> (</a:t>
                      </a:r>
                      <a:r>
                        <a:rPr kumimoji="1" lang="de-DE" altLang="ja-JP" dirty="0" err="1" smtClean="0"/>
                        <a:t>revisit</a:t>
                      </a:r>
                      <a:r>
                        <a:rPr kumimoji="1" lang="de-DE" altLang="ja-JP" smtClean="0"/>
                        <a:t>)</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Plan</a:t>
                      </a:r>
                      <a:r>
                        <a:rPr kumimoji="1" lang="en-US" altLang="ja-JP" baseline="0" dirty="0" smtClean="0"/>
                        <a:t> for </a:t>
                      </a:r>
                      <a:r>
                        <a:rPr kumimoji="1" lang="en-US" altLang="ja-JP" baseline="0" dirty="0" err="1" smtClean="0"/>
                        <a:t>Adhoc</a:t>
                      </a:r>
                      <a:r>
                        <a:rPr kumimoji="1" lang="en-US" altLang="ja-JP" baseline="0" dirty="0" smtClean="0"/>
                        <a:t>/LA</a:t>
                      </a:r>
                      <a:endParaRPr kumimoji="1" lang="ja-JP" altLang="en-US" dirty="0" smtClean="0"/>
                    </a:p>
                  </a:txBody>
                  <a:tcPr/>
                </a:tc>
              </a:tr>
              <a:tr h="407633">
                <a:tc>
                  <a:txBody>
                    <a:bodyPr/>
                    <a:lstStyle/>
                    <a:p>
                      <a:r>
                        <a:rPr kumimoji="1" lang="en-US" altLang="ja-JP" dirty="0" smtClean="0"/>
                        <a:t>Jan 14</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t>Plan</a:t>
                      </a:r>
                      <a:r>
                        <a:rPr kumimoji="1" lang="en-US" altLang="ja-JP" baseline="0" dirty="0" smtClean="0"/>
                        <a:t> for LA</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Dec/Jan</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8</a:t>
            </a:fld>
            <a:endParaRPr lang="en-US" altLang="ja-JP"/>
          </a:p>
        </p:txBody>
      </p:sp>
      <p:graphicFrame>
        <p:nvGraphicFramePr>
          <p:cNvPr id="11" name="表 10"/>
          <p:cNvGraphicFramePr>
            <a:graphicFrameLocks noGrp="1"/>
          </p:cNvGraphicFramePr>
          <p:nvPr/>
        </p:nvGraphicFramePr>
        <p:xfrm>
          <a:off x="457200" y="4953000"/>
          <a:ext cx="8217632" cy="1112520"/>
        </p:xfrm>
        <a:graphic>
          <a:graphicData uri="http://schemas.openxmlformats.org/drawingml/2006/table">
            <a:tbl>
              <a:tblPr firstRow="1" bandRow="1">
                <a:tableStyleId>{5940675A-B579-460E-94D1-54222C63F5DA}</a:tableStyleId>
              </a:tblPr>
              <a:tblGrid>
                <a:gridCol w="1643380"/>
                <a:gridCol w="1632280"/>
                <a:gridCol w="1344632"/>
                <a:gridCol w="1890460"/>
                <a:gridCol w="1706880"/>
              </a:tblGrid>
              <a:tr h="370840">
                <a:tc>
                  <a:txBody>
                    <a:bodyPr/>
                    <a:lstStyle/>
                    <a:p>
                      <a:r>
                        <a:rPr kumimoji="1" lang="en-US" altLang="ja-JP" dirty="0" err="1" smtClean="0"/>
                        <a:t>Santosh</a:t>
                      </a:r>
                      <a:r>
                        <a:rPr kumimoji="1" lang="en-US" altLang="ja-JP" dirty="0" smtClean="0"/>
                        <a:t> </a:t>
                      </a:r>
                      <a:r>
                        <a:rPr kumimoji="1" lang="en-US" altLang="ja-JP" dirty="0" err="1" smtClean="0"/>
                        <a:t>Pandey</a:t>
                      </a:r>
                      <a:endParaRPr kumimoji="1" lang="ja-JP" altLang="en-US" dirty="0"/>
                    </a:p>
                  </a:txBody>
                  <a:tcPr/>
                </a:tc>
                <a:tc>
                  <a:txBody>
                    <a:bodyPr/>
                    <a:lstStyle/>
                    <a:p>
                      <a:r>
                        <a:rPr kumimoji="1" lang="en-US" altLang="ja-JP" dirty="0" smtClean="0"/>
                        <a:t>Rob Sun</a:t>
                      </a:r>
                      <a:endParaRPr kumimoji="1" lang="ja-JP" altLang="en-US" dirty="0"/>
                    </a:p>
                  </a:txBody>
                  <a:tcPr/>
                </a:tc>
                <a:tc>
                  <a:txBody>
                    <a:bodyPr/>
                    <a:lstStyle/>
                    <a:p>
                      <a:r>
                        <a:rPr kumimoji="1" lang="en-US" altLang="ja-JP" dirty="0" smtClean="0"/>
                        <a:t>Ping Fang</a:t>
                      </a:r>
                      <a:endParaRPr kumimoji="1" lang="ja-JP" altLang="en-US" dirty="0"/>
                    </a:p>
                  </a:txBody>
                  <a:tcPr/>
                </a:tc>
                <a:tc>
                  <a:txBody>
                    <a:bodyPr/>
                    <a:lstStyle/>
                    <a:p>
                      <a:r>
                        <a:rPr kumimoji="1" lang="en-US" altLang="ja-JP" dirty="0" smtClean="0"/>
                        <a:t>Peter Yee</a:t>
                      </a:r>
                      <a:endParaRPr kumimoji="1" lang="ja-JP" altLang="en-US" dirty="0"/>
                    </a:p>
                  </a:txBody>
                  <a:tcPr/>
                </a:tc>
                <a:tc>
                  <a:txBody>
                    <a:bodyPr/>
                    <a:lstStyle/>
                    <a:p>
                      <a:r>
                        <a:rPr kumimoji="1" lang="en-US" altLang="ja-JP" dirty="0" smtClean="0"/>
                        <a:t>Lin </a:t>
                      </a:r>
                      <a:r>
                        <a:rPr kumimoji="1" lang="en-US" altLang="ja-JP" dirty="0" err="1" smtClean="0"/>
                        <a:t>Chai</a:t>
                      </a:r>
                      <a:endParaRPr kumimoji="1" lang="ja-JP" altLang="en-US" dirty="0"/>
                    </a:p>
                  </a:txBody>
                  <a:tcPr/>
                </a:tc>
              </a:tr>
              <a:tr h="370840">
                <a:tc>
                  <a:txBody>
                    <a:bodyPr/>
                    <a:lstStyle/>
                    <a:p>
                      <a:r>
                        <a:rPr kumimoji="1" lang="en-US" altLang="ja-JP" dirty="0" smtClean="0"/>
                        <a:t>Lei Wang</a:t>
                      </a:r>
                      <a:endParaRPr kumimoji="1" lang="ja-JP" altLang="en-US" dirty="0"/>
                    </a:p>
                  </a:txBody>
                  <a:tcPr/>
                </a:tc>
                <a:tc>
                  <a:txBody>
                    <a:bodyPr/>
                    <a:lstStyle/>
                    <a:p>
                      <a:r>
                        <a:rPr kumimoji="1" lang="en-US" altLang="ja-JP" dirty="0" smtClean="0"/>
                        <a:t>Lee Armstrong</a:t>
                      </a:r>
                      <a:endParaRPr kumimoji="1" lang="ja-JP" altLang="en-US" dirty="0"/>
                    </a:p>
                  </a:txBody>
                  <a:tcPr/>
                </a:tc>
                <a:tc>
                  <a:txBody>
                    <a:bodyPr/>
                    <a:lstStyle/>
                    <a:p>
                      <a:r>
                        <a:rPr kumimoji="1" lang="en-US" altLang="ja-JP" dirty="0" smtClean="0"/>
                        <a:t>Jason Lee</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r>
                        <a:rPr kumimoji="1" lang="en-US" altLang="ja-JP" dirty="0" smtClean="0"/>
                        <a:t>Hitoshi Morioka</a:t>
                      </a:r>
                      <a:endParaRPr kumimoji="1" lang="ja-JP" altLang="en-US" dirty="0"/>
                    </a:p>
                  </a:txBody>
                  <a:tcPr/>
                </a:tc>
              </a:tr>
              <a:tr h="370840">
                <a:tc>
                  <a:txBody>
                    <a:bodyPr/>
                    <a:lstStyle/>
                    <a:p>
                      <a:r>
                        <a:rPr kumimoji="1" lang="en-US" altLang="ja-JP" dirty="0" err="1" smtClean="0"/>
                        <a:t>Giwon</a:t>
                      </a:r>
                      <a:r>
                        <a:rPr kumimoji="1" lang="en-US" altLang="ja-JP" dirty="0" smtClean="0"/>
                        <a:t> Park</a:t>
                      </a:r>
                      <a:endParaRPr kumimoji="1" lang="ja-JP" altLang="en-US" dirty="0"/>
                    </a:p>
                  </a:txBody>
                  <a:tcPr/>
                </a:tc>
                <a:tc>
                  <a:txBody>
                    <a:bodyPr/>
                    <a:lstStyle/>
                    <a:p>
                      <a:r>
                        <a:rPr kumimoji="1" lang="en-US" altLang="ja-JP" dirty="0" smtClean="0"/>
                        <a:t>George </a:t>
                      </a:r>
                      <a:r>
                        <a:rPr kumimoji="1" lang="en-US" altLang="ja-JP" dirty="0" err="1" smtClean="0"/>
                        <a:t>Cherian</a:t>
                      </a:r>
                      <a:endParaRPr kumimoji="1" lang="ja-JP" altLang="en-US" dirty="0"/>
                    </a:p>
                  </a:txBody>
                  <a:tcPr/>
                </a:tc>
                <a:tc>
                  <a:txBody>
                    <a:bodyPr/>
                    <a:lstStyle/>
                    <a:p>
                      <a:r>
                        <a:rPr kumimoji="1" lang="en-US" altLang="ja-JP" dirty="0" smtClean="0"/>
                        <a:t>Dan Harkins</a:t>
                      </a:r>
                      <a:endParaRPr kumimoji="1" lang="ja-JP" altLang="en-US" dirty="0"/>
                    </a:p>
                  </a:txBody>
                  <a:tcPr/>
                </a:tc>
                <a:tc>
                  <a:txBody>
                    <a:bodyPr/>
                    <a:lstStyle/>
                    <a:p>
                      <a:r>
                        <a:rPr kumimoji="1" lang="en-US" altLang="ja-JP" dirty="0" smtClean="0"/>
                        <a:t>Marc</a:t>
                      </a:r>
                      <a:r>
                        <a:rPr kumimoji="1" lang="en-US" altLang="ja-JP" baseline="0" dirty="0" smtClean="0"/>
                        <a:t> </a:t>
                      </a:r>
                      <a:r>
                        <a:rPr kumimoji="1" lang="en-US" altLang="ja-JP" baseline="0" dirty="0" err="1" smtClean="0"/>
                        <a:t>Emmelmann</a:t>
                      </a:r>
                      <a:endParaRPr kumimoji="1" lang="ja-JP" altLang="en-US" dirty="0"/>
                    </a:p>
                  </a:txBody>
                  <a:tcPr/>
                </a:tc>
                <a:tc>
                  <a:txBody>
                    <a:bodyPr/>
                    <a:lstStyle/>
                    <a:p>
                      <a:r>
                        <a:rPr kumimoji="1" lang="en-US" altLang="ja-JP" dirty="0" smtClean="0"/>
                        <a:t>Hiroki</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9</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TotalTime>
  <Words>2036</Words>
  <Application>Microsoft Macintosh PowerPoint</Application>
  <PresentationFormat>画面に合わせる (4:3)</PresentationFormat>
  <Paragraphs>225</Paragraphs>
  <Slides>14</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14</vt:i4>
      </vt:variant>
    </vt:vector>
  </HeadingPairs>
  <TitlesOfParts>
    <vt:vector size="15" baseType="lpstr">
      <vt:lpstr>802-11-Submission</vt:lpstr>
      <vt:lpstr>IEEE 802.11 TGai Fast Initial Link Setup  Teleconference Agenda for Dec 2013 to Jan 2014</vt:lpstr>
      <vt:lpstr>Abstract</vt:lpstr>
      <vt:lpstr>Meeting Protocol</vt:lpstr>
      <vt:lpstr>Agenda for 3rd Dec</vt:lpstr>
      <vt:lpstr>Agenda for 10th Dec</vt:lpstr>
      <vt:lpstr>Agenda for 17th Dec</vt:lpstr>
      <vt:lpstr>Agenda for 7th Jan</vt:lpstr>
      <vt:lpstr>Plan for weekly call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379</cp:revision>
  <cp:lastPrinted>1998-02-10T13:28:06Z</cp:lastPrinted>
  <dcterms:created xsi:type="dcterms:W3CDTF">2014-01-07T04:33:15Z</dcterms:created>
  <dcterms:modified xsi:type="dcterms:W3CDTF">2014-01-07T04:35:36Z</dcterms:modified>
  <cp:category/>
</cp:coreProperties>
</file>