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3"/>
  </p:notesMasterIdLst>
  <p:handoutMasterIdLst>
    <p:handoutMasterId r:id="rId14"/>
  </p:handoutMasterIdLst>
  <p:sldIdLst>
    <p:sldId id="269" r:id="rId2"/>
    <p:sldId id="257" r:id="rId3"/>
    <p:sldId id="296" r:id="rId4"/>
    <p:sldId id="299" r:id="rId5"/>
    <p:sldId id="300" r:id="rId6"/>
    <p:sldId id="272" r:id="rId7"/>
    <p:sldId id="273" r:id="rId8"/>
    <p:sldId id="274" r:id="rId9"/>
    <p:sldId id="275" r:id="rId10"/>
    <p:sldId id="276" r:id="rId11"/>
    <p:sldId id="29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15620"/>
    <p:restoredTop sz="94660"/>
  </p:normalViewPr>
  <p:slideViewPr>
    <p:cSldViewPr showGuides="1">
      <p:cViewPr>
        <p:scale>
          <a:sx n="100" d="100"/>
          <a:sy n="100" d="100"/>
        </p:scale>
        <p:origin x="-1080" y="-8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7</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10</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Dec/Jan</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a:t>
            </a:r>
            <a:r>
              <a:rPr lang="en-US" altLang="ja-JP" sz="1800" b="1" dirty="0" smtClean="0"/>
              <a:t>1491r00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Dec</a:t>
            </a:r>
            <a:r>
              <a:rPr lang="en-US" altLang="ja-JP" sz="2100" dirty="0" smtClean="0">
                <a:ea typeface="ＭＳ Ｐゴシック" pitchFamily="-84" charset="-128"/>
                <a:cs typeface="ＭＳ Ｐゴシック" pitchFamily="-84" charset="-128"/>
              </a:rPr>
              <a:t> 2013 to </a:t>
            </a:r>
            <a:r>
              <a:rPr lang="en-US" altLang="ja-JP" sz="2100" dirty="0" smtClean="0">
                <a:ea typeface="ＭＳ Ｐゴシック" pitchFamily="-84" charset="-128"/>
                <a:cs typeface="ＭＳ Ｐゴシック" pitchFamily="-84" charset="-128"/>
              </a:rPr>
              <a:t>Jan 2014</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a:t>
            </a:r>
            <a:r>
              <a:rPr lang="en-US" altLang="ja-JP" sz="2000" b="0" dirty="0" smtClean="0">
                <a:ea typeface="ＭＳ Ｐゴシック" pitchFamily="-84" charset="-128"/>
                <a:cs typeface="ＭＳ Ｐゴシック" pitchFamily="-84" charset="-128"/>
              </a:rPr>
              <a:t>12-03</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10</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11</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a:t>
            </a:r>
            <a:r>
              <a:rPr lang="en-US" altLang="ja-JP" dirty="0" smtClean="0">
                <a:ea typeface="ＭＳ Ｐゴシック" pitchFamily="-84" charset="-128"/>
                <a:cs typeface="ＭＳ Ｐゴシック" pitchFamily="-84" charset="-128"/>
              </a:rPr>
              <a:t> Dec 2013 to</a:t>
            </a:r>
            <a:r>
              <a:rPr lang="en-US" altLang="ja-JP" dirty="0" smtClean="0">
                <a:ea typeface="ＭＳ Ｐゴシック" pitchFamily="-84" charset="-128"/>
                <a:cs typeface="ＭＳ Ｐゴシック" pitchFamily="-84" charset="-128"/>
              </a:rPr>
              <a:t> Jan</a:t>
            </a:r>
            <a:r>
              <a:rPr lang="en-US" altLang="ja-JP" dirty="0" smtClean="0">
                <a:ea typeface="ＭＳ Ｐゴシック" pitchFamily="-84" charset="-128"/>
                <a:cs typeface="ＭＳ Ｐゴシック" pitchFamily="-84" charset="-128"/>
              </a:rPr>
              <a:t> 2014</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Oct</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pPr lvl="1">
              <a:defRPr/>
            </a:pPr>
            <a:r>
              <a:rPr lang="en-US" altLang="ja-JP" dirty="0" smtClean="0"/>
              <a:t>13-</a:t>
            </a:r>
            <a:r>
              <a:rPr lang="en-US" altLang="ja-JP" dirty="0" smtClean="0"/>
              <a:t>1482r0 </a:t>
            </a:r>
            <a:r>
              <a:rPr lang="en-US" altLang="ja-JP" dirty="0" smtClean="0"/>
              <a:t>November</a:t>
            </a:r>
            <a:r>
              <a:rPr lang="en-US" altLang="ja-JP" dirty="0" smtClean="0"/>
              <a:t> </a:t>
            </a:r>
            <a:r>
              <a:rPr lang="en-US" altLang="ja-JP" dirty="0" smtClean="0"/>
              <a:t>2013</a:t>
            </a:r>
            <a:r>
              <a:rPr lang="en-US" altLang="ja-JP" dirty="0" smtClean="0"/>
              <a:t> Dallas </a:t>
            </a:r>
            <a:r>
              <a:rPr lang="en-US" altLang="ja-JP" dirty="0" smtClean="0"/>
              <a:t>Session Minutes</a:t>
            </a:r>
            <a:endParaRPr lang="en-US" altLang="ja-JP" dirty="0" smtClean="0"/>
          </a:p>
          <a:p>
            <a:pPr lvl="1">
              <a:defRPr/>
            </a:pPr>
            <a:r>
              <a:rPr lang="en-US" altLang="ja-JP" dirty="0" smtClean="0"/>
              <a:t>https://mentor.ieee.org/802.11/dcn/13/11-13-1482-00-00ai-november-2013-dallas-session-minutes.docEditors </a:t>
            </a:r>
            <a:r>
              <a:rPr lang="en-US" altLang="ja-JP" dirty="0" smtClean="0"/>
              <a:t>report</a:t>
            </a:r>
          </a:p>
          <a:p>
            <a:pPr>
              <a:defRPr/>
            </a:pPr>
            <a:r>
              <a:rPr lang="en-US" altLang="ja-JP" dirty="0" smtClean="0"/>
              <a:t>Plan for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Plan for weekly call </a:t>
            </a:r>
            <a:endParaRPr lang="ja-JP" altLang="en-US" dirty="0"/>
          </a:p>
        </p:txBody>
      </p:sp>
      <p:graphicFrame>
        <p:nvGraphicFramePr>
          <p:cNvPr id="7" name="コンテンツ プレースホルダ 6"/>
          <p:cNvGraphicFramePr>
            <a:graphicFrameLocks noGrp="1"/>
          </p:cNvGraphicFramePr>
          <p:nvPr>
            <p:ph idx="1"/>
          </p:nvPr>
        </p:nvGraphicFramePr>
        <p:xfrm>
          <a:off x="439551" y="1600200"/>
          <a:ext cx="8247248" cy="2693633"/>
        </p:xfrm>
        <a:graphic>
          <a:graphicData uri="http://schemas.openxmlformats.org/drawingml/2006/table">
            <a:tbl>
              <a:tblPr firstRow="1" bandRow="1">
                <a:tableStyleId>{5C22544A-7EE6-4342-B048-85BDC9FD1C3A}</a:tableStyleId>
              </a:tblPr>
              <a:tblGrid>
                <a:gridCol w="1089626"/>
                <a:gridCol w="1880479"/>
                <a:gridCol w="1663142"/>
                <a:gridCol w="1596841"/>
                <a:gridCol w="2017160"/>
              </a:tblGrid>
              <a:tr h="407633">
                <a:tc>
                  <a:txBody>
                    <a:bodyPr/>
                    <a:lstStyle/>
                    <a:p>
                      <a:r>
                        <a:rPr kumimoji="1" lang="en-US" altLang="ja-JP" dirty="0" smtClean="0"/>
                        <a:t>Date</a:t>
                      </a:r>
                      <a:endParaRPr kumimoji="1" lang="ja-JP" altLang="en-US" dirty="0"/>
                    </a:p>
                  </a:txBody>
                  <a:tcPr/>
                </a:tc>
                <a:tc>
                  <a:txBody>
                    <a:bodyPr/>
                    <a:lstStyle/>
                    <a:p>
                      <a:r>
                        <a:rPr kumimoji="1" lang="en-US" altLang="ja-JP" dirty="0" smtClean="0"/>
                        <a:t>Topics1</a:t>
                      </a:r>
                      <a:endParaRPr kumimoji="1" lang="ja-JP" altLang="en-US" dirty="0"/>
                    </a:p>
                  </a:txBody>
                  <a:tcPr/>
                </a:tc>
                <a:tc>
                  <a:txBody>
                    <a:bodyPr/>
                    <a:lstStyle/>
                    <a:p>
                      <a:r>
                        <a:rPr kumimoji="1" lang="en-US" altLang="ja-JP" dirty="0" smtClean="0"/>
                        <a:t>Topics2</a:t>
                      </a:r>
                      <a:endParaRPr kumimoji="1" lang="ja-JP" altLang="en-US" dirty="0"/>
                    </a:p>
                  </a:txBody>
                  <a:tcPr/>
                </a:tc>
                <a:tc>
                  <a:txBody>
                    <a:bodyPr/>
                    <a:lstStyle/>
                    <a:p>
                      <a:r>
                        <a:rPr kumimoji="1" lang="en-US" altLang="ja-JP" dirty="0" smtClean="0"/>
                        <a:t>Topic3</a:t>
                      </a:r>
                      <a:endParaRPr kumimoji="1" lang="ja-JP" altLang="en-US" dirty="0"/>
                    </a:p>
                  </a:txBody>
                  <a:tcPr/>
                </a:tc>
                <a:tc>
                  <a:txBody>
                    <a:bodyPr/>
                    <a:lstStyle/>
                    <a:p>
                      <a:r>
                        <a:rPr kumimoji="1" lang="en-US" altLang="ja-JP" dirty="0" smtClean="0"/>
                        <a:t>General</a:t>
                      </a:r>
                      <a:r>
                        <a:rPr kumimoji="1" lang="en-US" altLang="ja-JP" baseline="0" dirty="0" smtClean="0"/>
                        <a:t> </a:t>
                      </a:r>
                      <a:endParaRPr kumimoji="1" lang="ja-JP" altLang="en-US" dirty="0"/>
                    </a:p>
                  </a:txBody>
                  <a:tcPr/>
                </a:tc>
              </a:tr>
              <a:tr h="354367">
                <a:tc>
                  <a:txBody>
                    <a:bodyPr/>
                    <a:lstStyle/>
                    <a:p>
                      <a:r>
                        <a:rPr kumimoji="1" lang="en-US" altLang="ja-JP" baseline="0" dirty="0" smtClean="0"/>
                        <a:t>3</a:t>
                      </a:r>
                      <a:r>
                        <a:rPr kumimoji="1" lang="en-US" altLang="ja-JP" baseline="30000" dirty="0" smtClean="0"/>
                        <a:t>rd</a:t>
                      </a:r>
                      <a:r>
                        <a:rPr kumimoji="1" lang="en-US" altLang="ja-JP" dirty="0" smtClean="0"/>
                        <a:t> Dec</a:t>
                      </a:r>
                      <a:endParaRPr kumimoji="1" lang="ja-JP" altLang="en-US" dirty="0"/>
                    </a:p>
                  </a:txBody>
                  <a:tcPr/>
                </a:tc>
                <a:tc>
                  <a:txBody>
                    <a:bodyPr/>
                    <a:lstStyle/>
                    <a:p>
                      <a:r>
                        <a:rPr kumimoji="1" lang="en-US" altLang="ja-JP" dirty="0" smtClean="0"/>
                        <a:t>Editors report</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Weekly  call plan</a:t>
                      </a:r>
                      <a:endParaRPr kumimoji="1" lang="ja-JP" altLang="en-US" dirty="0" smtClean="0"/>
                    </a:p>
                    <a:p>
                      <a:endParaRPr kumimoji="1" lang="ja-JP" altLang="en-US" dirty="0"/>
                    </a:p>
                  </a:txBody>
                  <a:tcPr/>
                </a:tc>
              </a:tr>
              <a:tr h="407633">
                <a:tc>
                  <a:txBody>
                    <a:bodyPr/>
                    <a:lstStyle/>
                    <a:p>
                      <a:r>
                        <a:rPr kumimoji="1" lang="en-US" altLang="ja-JP" baseline="0" dirty="0" smtClean="0"/>
                        <a:t>10</a:t>
                      </a:r>
                      <a:r>
                        <a:rPr kumimoji="1" lang="en-US" altLang="ja-JP" baseline="30000" dirty="0" smtClean="0"/>
                        <a:t>th</a:t>
                      </a:r>
                      <a:r>
                        <a:rPr kumimoji="1" lang="en-US" altLang="ja-JP" dirty="0" smtClean="0"/>
                        <a:t> Dec</a:t>
                      </a:r>
                      <a:endParaRPr kumimoji="1" lang="ja-JP" altLang="en-US" dirty="0"/>
                    </a:p>
                  </a:txBody>
                  <a:tcPr/>
                </a:tc>
                <a:tc>
                  <a:txBody>
                    <a:bodyPr/>
                    <a:lstStyle/>
                    <a:p>
                      <a:r>
                        <a:rPr kumimoji="1" lang="en-US" altLang="ja-JP" dirty="0" smtClean="0"/>
                        <a:t> </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407633">
                <a:tc>
                  <a:txBody>
                    <a:bodyPr/>
                    <a:lstStyle/>
                    <a:p>
                      <a:r>
                        <a:rPr kumimoji="1" lang="en-US" altLang="ja-JP" dirty="0" smtClean="0"/>
                        <a:t>17</a:t>
                      </a:r>
                      <a:r>
                        <a:rPr kumimoji="1" lang="en-US" altLang="ja-JP" baseline="30000" dirty="0" smtClean="0"/>
                        <a:t>th</a:t>
                      </a:r>
                      <a:r>
                        <a:rPr kumimoji="1" lang="en-US" altLang="ja-JP" baseline="0" dirty="0" smtClean="0"/>
                        <a:t> Dec</a:t>
                      </a:r>
                      <a:endParaRPr kumimoji="1" lang="ja-JP" altLang="en-US" dirty="0"/>
                    </a:p>
                  </a:txBody>
                  <a:tcPr/>
                </a:tc>
                <a:tc>
                  <a:txBody>
                    <a:bodyPr/>
                    <a:lstStyle/>
                    <a:p>
                      <a:r>
                        <a:rPr kumimoji="1" lang="en-US" altLang="ja-JP" dirty="0" smtClean="0"/>
                        <a:t> </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423021">
                <a:tc>
                  <a:txBody>
                    <a:bodyPr/>
                    <a:lstStyle/>
                    <a:p>
                      <a:r>
                        <a:rPr kumimoji="1" lang="en-US" altLang="ja-JP" baseline="0" dirty="0" smtClean="0"/>
                        <a:t>7</a:t>
                      </a:r>
                      <a:r>
                        <a:rPr kumimoji="1" lang="en-US" altLang="ja-JP" baseline="30000" dirty="0" smtClean="0"/>
                        <a:t>th</a:t>
                      </a:r>
                      <a:r>
                        <a:rPr kumimoji="1" lang="en-US" altLang="ja-JP" dirty="0" smtClean="0"/>
                        <a:t> Jan</a:t>
                      </a:r>
                      <a:endParaRPr kumimoji="1" lang="ja-JP" altLang="en-US" dirty="0"/>
                    </a:p>
                  </a:txBody>
                  <a:tcPr/>
                </a:tc>
                <a:tc>
                  <a:txBody>
                    <a:bodyPr/>
                    <a:lstStyle/>
                    <a:p>
                      <a:r>
                        <a:rPr kumimoji="1" lang="en-US" altLang="ja-JP" dirty="0" smtClean="0"/>
                        <a:t> </a:t>
                      </a:r>
                      <a:endParaRPr kumimoji="1" lang="ja-JP" altLang="en-US" dirty="0"/>
                    </a:p>
                  </a:txBody>
                  <a:tcPr/>
                </a:tc>
                <a:tc>
                  <a:txBody>
                    <a:bodyPr/>
                    <a:lstStyle/>
                    <a:p>
                      <a:r>
                        <a:rPr kumimoji="1" lang="en-US" altLang="ja-JP" dirty="0" smtClean="0"/>
                        <a:t> </a:t>
                      </a:r>
                      <a:endParaRPr kumimoji="1" lang="ja-JP" altLang="en-US" dirty="0"/>
                    </a:p>
                  </a:txBody>
                  <a:tcPr/>
                </a:tc>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Plan</a:t>
                      </a:r>
                      <a:r>
                        <a:rPr kumimoji="1" lang="en-US" altLang="ja-JP" baseline="0" dirty="0" smtClean="0"/>
                        <a:t> for </a:t>
                      </a:r>
                      <a:r>
                        <a:rPr kumimoji="1" lang="en-US" altLang="ja-JP" baseline="0" dirty="0" err="1" smtClean="0"/>
                        <a:t>Adhoc</a:t>
                      </a:r>
                      <a:r>
                        <a:rPr kumimoji="1" lang="en-US" altLang="ja-JP" baseline="0" dirty="0" smtClean="0"/>
                        <a:t>/LA</a:t>
                      </a:r>
                      <a:endParaRPr kumimoji="1" lang="ja-JP" altLang="en-US" dirty="0" smtClean="0"/>
                    </a:p>
                  </a:txBody>
                  <a:tcPr/>
                </a:tc>
              </a:tr>
              <a:tr h="407633">
                <a:tc>
                  <a:txBody>
                    <a:bodyPr/>
                    <a:lstStyle/>
                    <a:p>
                      <a:r>
                        <a:rPr kumimoji="1" lang="en-US" altLang="ja-JP" dirty="0" err="1" smtClean="0"/>
                        <a:t>Adhoc</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r>
                        <a:rPr kumimoji="1" lang="en-US" altLang="ja-JP" dirty="0" smtClean="0"/>
                        <a:t>Plan</a:t>
                      </a:r>
                      <a:r>
                        <a:rPr kumimoji="1" lang="en-US" altLang="ja-JP" baseline="0" dirty="0" smtClean="0"/>
                        <a:t> </a:t>
                      </a:r>
                      <a:r>
                        <a:rPr kumimoji="1" lang="en-US" altLang="ja-JP" baseline="0" dirty="0" smtClean="0"/>
                        <a:t>for LA</a:t>
                      </a: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ja-JP" smtClean="0"/>
              <a:t>Dec/Jan</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 ATRD Root,Lab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5</a:t>
            </a:fld>
            <a:endParaRPr lang="en-US" altLang="ja-JP"/>
          </a:p>
        </p:txBody>
      </p:sp>
      <p:graphicFrame>
        <p:nvGraphicFramePr>
          <p:cNvPr id="11" name="表 10"/>
          <p:cNvGraphicFramePr>
            <a:graphicFrameLocks noGrp="1"/>
          </p:cNvGraphicFramePr>
          <p:nvPr/>
        </p:nvGraphicFramePr>
        <p:xfrm>
          <a:off x="457200" y="4953000"/>
          <a:ext cx="8217632" cy="1112520"/>
        </p:xfrm>
        <a:graphic>
          <a:graphicData uri="http://schemas.openxmlformats.org/drawingml/2006/table">
            <a:tbl>
              <a:tblPr firstRow="1" bandRow="1">
                <a:tableStyleId>{5940675A-B579-460E-94D1-54222C63F5DA}</a:tableStyleId>
              </a:tblPr>
              <a:tblGrid>
                <a:gridCol w="1643380"/>
                <a:gridCol w="1632280"/>
                <a:gridCol w="1344632"/>
                <a:gridCol w="1890460"/>
                <a:gridCol w="1706880"/>
              </a:tblGrid>
              <a:tr h="370840">
                <a:tc>
                  <a:txBody>
                    <a:bodyPr/>
                    <a:lstStyle/>
                    <a:p>
                      <a:r>
                        <a:rPr kumimoji="1" lang="en-US" altLang="ja-JP" dirty="0" err="1" smtClean="0"/>
                        <a:t>Santosh</a:t>
                      </a:r>
                      <a:r>
                        <a:rPr kumimoji="1" lang="en-US" altLang="ja-JP" dirty="0" smtClean="0"/>
                        <a:t> </a:t>
                      </a:r>
                      <a:r>
                        <a:rPr kumimoji="1" lang="en-US" altLang="ja-JP" dirty="0" err="1" smtClean="0"/>
                        <a:t>Pandey</a:t>
                      </a:r>
                      <a:endParaRPr kumimoji="1" lang="ja-JP" altLang="en-US" dirty="0"/>
                    </a:p>
                  </a:txBody>
                  <a:tcPr/>
                </a:tc>
                <a:tc>
                  <a:txBody>
                    <a:bodyPr/>
                    <a:lstStyle/>
                    <a:p>
                      <a:r>
                        <a:rPr kumimoji="1" lang="en-US" altLang="ja-JP" dirty="0" smtClean="0"/>
                        <a:t>Rob Sun</a:t>
                      </a:r>
                      <a:endParaRPr kumimoji="1" lang="ja-JP" altLang="en-US" dirty="0"/>
                    </a:p>
                  </a:txBody>
                  <a:tcPr/>
                </a:tc>
                <a:tc>
                  <a:txBody>
                    <a:bodyPr/>
                    <a:lstStyle/>
                    <a:p>
                      <a:r>
                        <a:rPr kumimoji="1" lang="en-US" altLang="ja-JP" dirty="0" smtClean="0"/>
                        <a:t>Ping Fang</a:t>
                      </a:r>
                      <a:endParaRPr kumimoji="1" lang="ja-JP" altLang="en-US" dirty="0"/>
                    </a:p>
                  </a:txBody>
                  <a:tcPr/>
                </a:tc>
                <a:tc>
                  <a:txBody>
                    <a:bodyPr/>
                    <a:lstStyle/>
                    <a:p>
                      <a:r>
                        <a:rPr kumimoji="1" lang="en-US" altLang="ja-JP" dirty="0" smtClean="0"/>
                        <a:t>Peter Yee</a:t>
                      </a:r>
                      <a:endParaRPr kumimoji="1" lang="ja-JP" altLang="en-US" dirty="0"/>
                    </a:p>
                  </a:txBody>
                  <a:tcPr/>
                </a:tc>
                <a:tc>
                  <a:txBody>
                    <a:bodyPr/>
                    <a:lstStyle/>
                    <a:p>
                      <a:r>
                        <a:rPr kumimoji="1" lang="en-US" altLang="ja-JP" dirty="0" smtClean="0"/>
                        <a:t>Lin </a:t>
                      </a:r>
                      <a:r>
                        <a:rPr kumimoji="1" lang="en-US" altLang="ja-JP" dirty="0" err="1" smtClean="0"/>
                        <a:t>Chai</a:t>
                      </a:r>
                      <a:endParaRPr kumimoji="1" lang="ja-JP" altLang="en-US" dirty="0"/>
                    </a:p>
                  </a:txBody>
                  <a:tcPr/>
                </a:tc>
              </a:tr>
              <a:tr h="370840">
                <a:tc>
                  <a:txBody>
                    <a:bodyPr/>
                    <a:lstStyle/>
                    <a:p>
                      <a:r>
                        <a:rPr kumimoji="1" lang="en-US" altLang="ja-JP" dirty="0" smtClean="0"/>
                        <a:t>Lei Wang</a:t>
                      </a:r>
                      <a:endParaRPr kumimoji="1" lang="ja-JP" altLang="en-US" dirty="0"/>
                    </a:p>
                  </a:txBody>
                  <a:tcPr/>
                </a:tc>
                <a:tc>
                  <a:txBody>
                    <a:bodyPr/>
                    <a:lstStyle/>
                    <a:p>
                      <a:r>
                        <a:rPr kumimoji="1" lang="en-US" altLang="ja-JP" dirty="0" smtClean="0"/>
                        <a:t>Lee Armstrong</a:t>
                      </a:r>
                      <a:endParaRPr kumimoji="1" lang="ja-JP" altLang="en-US" dirty="0"/>
                    </a:p>
                  </a:txBody>
                  <a:tcPr/>
                </a:tc>
                <a:tc>
                  <a:txBody>
                    <a:bodyPr/>
                    <a:lstStyle/>
                    <a:p>
                      <a:r>
                        <a:rPr kumimoji="1" lang="en-US" altLang="ja-JP" dirty="0" smtClean="0"/>
                        <a:t>Jason Lee</a:t>
                      </a:r>
                      <a:endParaRPr kumimoji="1" lang="ja-JP" altLang="en-US" dirty="0"/>
                    </a:p>
                  </a:txBody>
                  <a:tcPr/>
                </a:tc>
                <a:tc>
                  <a:txBody>
                    <a:bodyPr/>
                    <a:lstStyle/>
                    <a:p>
                      <a:r>
                        <a:rPr kumimoji="1" lang="en-US" altLang="ja-JP" dirty="0" err="1" smtClean="0"/>
                        <a:t>Jarkko</a:t>
                      </a:r>
                      <a:r>
                        <a:rPr kumimoji="1" lang="en-US" altLang="ja-JP" dirty="0" smtClean="0"/>
                        <a:t> </a:t>
                      </a:r>
                      <a:r>
                        <a:rPr kumimoji="1" lang="en-US" altLang="ja-JP" dirty="0" err="1" smtClean="0"/>
                        <a:t>Kneckt</a:t>
                      </a:r>
                      <a:endParaRPr kumimoji="1" lang="ja-JP" altLang="en-US" dirty="0"/>
                    </a:p>
                  </a:txBody>
                  <a:tcPr/>
                </a:tc>
                <a:tc>
                  <a:txBody>
                    <a:bodyPr/>
                    <a:lstStyle/>
                    <a:p>
                      <a:r>
                        <a:rPr kumimoji="1" lang="en-US" altLang="ja-JP" dirty="0" smtClean="0"/>
                        <a:t>Hitoshi Morioka</a:t>
                      </a:r>
                      <a:endParaRPr kumimoji="1" lang="ja-JP" altLang="en-US" dirty="0"/>
                    </a:p>
                  </a:txBody>
                  <a:tcPr/>
                </a:tc>
              </a:tr>
              <a:tr h="370840">
                <a:tc>
                  <a:txBody>
                    <a:bodyPr/>
                    <a:lstStyle/>
                    <a:p>
                      <a:r>
                        <a:rPr kumimoji="1" lang="en-US" altLang="ja-JP" dirty="0" err="1" smtClean="0"/>
                        <a:t>Giwon</a:t>
                      </a:r>
                      <a:r>
                        <a:rPr kumimoji="1" lang="en-US" altLang="ja-JP" dirty="0" smtClean="0"/>
                        <a:t> Park</a:t>
                      </a:r>
                      <a:endParaRPr kumimoji="1" lang="ja-JP" altLang="en-US" dirty="0"/>
                    </a:p>
                  </a:txBody>
                  <a:tcPr/>
                </a:tc>
                <a:tc>
                  <a:txBody>
                    <a:bodyPr/>
                    <a:lstStyle/>
                    <a:p>
                      <a:r>
                        <a:rPr kumimoji="1" lang="en-US" altLang="ja-JP" dirty="0" smtClean="0"/>
                        <a:t>George </a:t>
                      </a:r>
                      <a:r>
                        <a:rPr kumimoji="1" lang="en-US" altLang="ja-JP" dirty="0" err="1" smtClean="0"/>
                        <a:t>Cherian</a:t>
                      </a:r>
                      <a:endParaRPr kumimoji="1" lang="ja-JP" altLang="en-US" dirty="0"/>
                    </a:p>
                  </a:txBody>
                  <a:tcPr/>
                </a:tc>
                <a:tc>
                  <a:txBody>
                    <a:bodyPr/>
                    <a:lstStyle/>
                    <a:p>
                      <a:r>
                        <a:rPr kumimoji="1" lang="en-US" altLang="ja-JP" dirty="0" smtClean="0"/>
                        <a:t>Dan Harkins</a:t>
                      </a:r>
                      <a:endParaRPr kumimoji="1" lang="ja-JP" altLang="en-US" dirty="0"/>
                    </a:p>
                  </a:txBody>
                  <a:tcPr/>
                </a:tc>
                <a:tc>
                  <a:txBody>
                    <a:bodyPr/>
                    <a:lstStyle/>
                    <a:p>
                      <a:r>
                        <a:rPr kumimoji="1" lang="en-US" altLang="ja-JP" dirty="0" smtClean="0"/>
                        <a:t>Marc</a:t>
                      </a:r>
                      <a:r>
                        <a:rPr kumimoji="1" lang="en-US" altLang="ja-JP" baseline="0" dirty="0" smtClean="0"/>
                        <a:t> </a:t>
                      </a:r>
                      <a:r>
                        <a:rPr kumimoji="1" lang="en-US" altLang="ja-JP" baseline="0" dirty="0" err="1" smtClean="0"/>
                        <a:t>Emmelmann</a:t>
                      </a:r>
                      <a:endParaRPr kumimoji="1" lang="ja-JP" altLang="en-US" dirty="0"/>
                    </a:p>
                  </a:txBody>
                  <a:tcPr/>
                </a:tc>
                <a:tc>
                  <a:txBody>
                    <a:bodyPr/>
                    <a:lstStyle/>
                    <a:p>
                      <a:r>
                        <a:rPr kumimoji="1" lang="en-US" altLang="ja-JP" dirty="0" smtClean="0"/>
                        <a:t>Hiroki</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6</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7</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8</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9</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7344</TotalTime>
  <Words>1580</Words>
  <Application>Microsoft Macintosh PowerPoint</Application>
  <PresentationFormat>画面に合わせる (4:3)</PresentationFormat>
  <Paragraphs>172</Paragraphs>
  <Slides>11</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11</vt:i4>
      </vt:variant>
    </vt:vector>
  </HeadingPairs>
  <TitlesOfParts>
    <vt:vector size="12" baseType="lpstr">
      <vt:lpstr>802-11-Submission</vt:lpstr>
      <vt:lpstr>IEEE 802.11 TGai Fast Initial Link Setup  Teleconference Agenda for Dec 2013 to Jan 2014</vt:lpstr>
      <vt:lpstr>Abstract</vt:lpstr>
      <vt:lpstr>Meeting Protocol</vt:lpstr>
      <vt:lpstr>Agenda for 1st Oct</vt:lpstr>
      <vt:lpstr>Plan for weekly call </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372</cp:revision>
  <cp:lastPrinted>1998-02-10T13:28:06Z</cp:lastPrinted>
  <dcterms:created xsi:type="dcterms:W3CDTF">2013-12-03T00:12:22Z</dcterms:created>
  <dcterms:modified xsi:type="dcterms:W3CDTF">2013-12-03T00:20:59Z</dcterms:modified>
  <cp:category/>
</cp:coreProperties>
</file>