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052" r:id="rId2"/>
  </p:sldMasterIdLst>
  <p:notesMasterIdLst>
    <p:notesMasterId r:id="rId9"/>
  </p:notesMasterIdLst>
  <p:handoutMasterIdLst>
    <p:handoutMasterId r:id="rId10"/>
  </p:handoutMasterIdLst>
  <p:sldIdLst>
    <p:sldId id="269" r:id="rId3"/>
    <p:sldId id="257" r:id="rId4"/>
    <p:sldId id="278" r:id="rId5"/>
    <p:sldId id="273" r:id="rId6"/>
    <p:sldId id="279" r:id="rId7"/>
    <p:sldId id="272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56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D5554DB-DCC5-447B-A5ED-CF59F2F9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C47AE6E-6830-4D66-A48E-1AB33BF56CB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45B7B12-CE07-4A54-96EB-35A50D49DB1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  <p:sp>
        <p:nvSpPr>
          <p:cNvPr id="1536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5365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5366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536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C2A2418-DC63-42A1-8EB1-9A89097F5C1F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638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638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639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0FE0FD1-4DD9-4FB0-9C7C-C209A0639D2E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7412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7413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7414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741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B3F56AF8-3022-4909-9742-70455232F6CE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03E9CF5-34FC-42E4-8394-9F17DD675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DB97A79-20A5-4178-904F-28A2D104E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3311F1-12E7-40D9-804B-93D09537E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92FB0-83C7-4CD5-B74D-11B1875EC58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775CA-B023-4257-BF99-DFBE0C2C719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30E06-4B1E-4BF2-B4E7-83B3EE121E5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BDA10-D773-4200-8E3B-EC445C5F4BD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05D35-A447-4CE9-B205-2ABFA015621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F5FEB-3D0D-4C2D-9DF2-80BAA30E4B8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C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32C29-5A34-4AF8-9F3A-C0CCB080D51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9FA5C-EEB8-4097-BBBB-D5CA4F482CB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7F488-7C54-407C-BA57-102E8B69DB3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BD876-8234-4D48-B78B-211BF0665F0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B6576-D517-46A7-80E7-DEE3F4E0876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44D1AC-F616-42E6-9F43-060B70E27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C5889EA-CAEC-4354-8261-D8222D8E5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6D628B-9B0F-4DE5-91F4-CB4C6BF4E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67F22A-537D-46AD-AB32-BBE38DE3A1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6D219D-166D-4D36-9661-DC7404247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A389C81-16FD-4CD9-8450-5298724B2E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E85D24A-2743-43C7-A13E-E8E1107FF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968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64F216-E6B4-4849-8EF5-D25189C9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4189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802.11-13/1476r1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1" r:id="rId1"/>
    <p:sldLayoutId id="2147484562" r:id="rId2"/>
    <p:sldLayoutId id="2147484563" r:id="rId3"/>
    <p:sldLayoutId id="2147484542" r:id="rId4"/>
    <p:sldLayoutId id="2147484543" r:id="rId5"/>
    <p:sldLayoutId id="2147484544" r:id="rId6"/>
    <p:sldLayoutId id="2147484545" r:id="rId7"/>
    <p:sldLayoutId id="2147484546" r:id="rId8"/>
    <p:sldLayoutId id="2147484547" r:id="rId9"/>
    <p:sldLayoutId id="2147484548" r:id="rId10"/>
    <p:sldLayoutId id="214748454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EC29E10-826D-4EEB-B403-6671945A724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0" r:id="rId1"/>
    <p:sldLayoutId id="2147484551" r:id="rId2"/>
    <p:sldLayoutId id="2147484552" r:id="rId3"/>
    <p:sldLayoutId id="2147484553" r:id="rId4"/>
    <p:sldLayoutId id="2147484554" r:id="rId5"/>
    <p:sldLayoutId id="2147484555" r:id="rId6"/>
    <p:sldLayoutId id="2147484556" r:id="rId7"/>
    <p:sldLayoutId id="2147484557" r:id="rId8"/>
    <p:sldLayoutId id="2147484558" r:id="rId9"/>
    <p:sldLayoutId id="2147484559" r:id="rId10"/>
    <p:sldLayoutId id="214748456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1446-00-0hew-ieee-802-11-liaison-to-wfa-on-priritization-of-high-efficiency-wlan-hew-usage-scenarios.doc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3/11-13-1263-05-0hew-hew-sg-november-2013-meeting-agenda.ppt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182687" cy="276225"/>
          </a:xfrm>
          <a:noFill/>
        </p:spPr>
        <p:txBody>
          <a:bodyPr/>
          <a:lstStyle/>
          <a:p>
            <a:r>
              <a:rPr lang="en-US" smtClean="0"/>
              <a:t>November 2013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3F0BDF-8B5A-4F42-A460-6E03123FEBC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HEW SG November 2013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2013-11-14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520700" y="2301875"/>
          <a:ext cx="7535863" cy="2286000"/>
        </p:xfrm>
        <a:graphic>
          <a:graphicData uri="http://schemas.openxmlformats.org/presentationml/2006/ole">
            <p:oleObj spid="_x0000_s1026" name="Document" r:id="rId4" imgW="8610834" imgH="2617202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2013</a:t>
            </a: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9BDFEE4B-8411-40A8-8639-87B3C757CCB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/>
              <a:t>This document is the closing report for the HEW SG for the November 2013 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dirty="0" smtClean="0"/>
              <a:t>Work Completed 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610600" cy="14478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dirty="0" smtClean="0"/>
              <a:t>Yet another meeting with 40+ submissions: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 smtClean="0"/>
              <a:t>Evaluation Methodologies, Simulation Scenarios, and Channel Models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 smtClean="0"/>
              <a:t>MAC/PHY Technologies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 smtClean="0"/>
              <a:t>PAR proposals</a:t>
            </a:r>
          </a:p>
          <a:p>
            <a:pPr>
              <a:lnSpc>
                <a:spcPct val="90000"/>
              </a:lnSpc>
              <a:defRPr/>
            </a:pPr>
            <a:r>
              <a:rPr lang="en-US" dirty="0" smtClean="0"/>
              <a:t>Discussed the WFA feedback on prioritization of the usage cases and approved a liaison letter back to WFA.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 smtClean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mentor.ieee.org/802.11/dcn/13/11-13-1446-00-0hew-ieee-802-11-liaison-to-wfa-on-priritization-of-high-efficiency-wlan-hew-usage-scenarios.doc</a:t>
            </a:r>
            <a:endParaRPr lang="en-US" dirty="0" smtClean="0"/>
          </a:p>
          <a:p>
            <a:pPr lvl="1">
              <a:lnSpc>
                <a:spcPct val="90000"/>
              </a:lnSpc>
              <a:defRPr/>
            </a:pPr>
            <a:r>
              <a:rPr lang="en-US" dirty="0" smtClean="0"/>
              <a:t>Started </a:t>
            </a:r>
            <a:r>
              <a:rPr lang="en-US" dirty="0" smtClean="0"/>
              <a:t>the discussion on the PAR. </a:t>
            </a:r>
          </a:p>
          <a:p>
            <a:pPr>
              <a:defRPr/>
            </a:pPr>
            <a:r>
              <a:rPr lang="en-US" dirty="0" smtClean="0"/>
              <a:t>The </a:t>
            </a:r>
            <a:r>
              <a:rPr lang="en-US" dirty="0" smtClean="0"/>
              <a:t>SG agenda is available at: </a:t>
            </a:r>
            <a:r>
              <a:rPr lang="en-US" dirty="0" smtClean="0">
                <a:hlinkClick r:id="rId4"/>
              </a:rPr>
              <a:t>https://mentor.ieee.org/802.11/dcn/13/11-13-1263-05-0hew-hew-sg-november-2013-meeting-agenda.ppt</a:t>
            </a:r>
            <a:r>
              <a:rPr lang="en-US" dirty="0" smtClean="0"/>
              <a:t> </a:t>
            </a:r>
            <a:endParaRPr lang="en-US" sz="2800" dirty="0" smtClean="0"/>
          </a:p>
          <a:p>
            <a:pPr>
              <a:lnSpc>
                <a:spcPct val="80000"/>
              </a:lnSpc>
              <a:defRPr/>
            </a:pPr>
            <a:endParaRPr lang="en-US" sz="2800" dirty="0" smtClean="0">
              <a:sym typeface="Wingdings" pitchFamily="2" charset="2"/>
            </a:endParaRPr>
          </a:p>
        </p:txBody>
      </p:sp>
      <p:sp>
        <p:nvSpPr>
          <p:cNvPr id="922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2013</a:t>
            </a:r>
          </a:p>
        </p:txBody>
      </p:sp>
      <p:sp>
        <p:nvSpPr>
          <p:cNvPr id="922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92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0F8C27D-2556-4282-BE8F-668D826849BB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2013</a:t>
            </a:r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49BA8DF-A3A2-4703-BC17-810D8C766354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November 2013 Goals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77200" cy="4419600"/>
          </a:xfrm>
        </p:spPr>
        <p:txBody>
          <a:bodyPr/>
          <a:lstStyle/>
          <a:p>
            <a:r>
              <a:rPr lang="en-CA" sz="2800" dirty="0" smtClean="0"/>
              <a:t>Progress the work on the PAR and 5C.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Timeline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3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000" dirty="0" smtClean="0"/>
              <a:t>May 2013</a:t>
            </a:r>
          </a:p>
          <a:p>
            <a:pPr lvl="1"/>
            <a:r>
              <a:rPr lang="en-US" sz="1800" dirty="0" smtClean="0"/>
              <a:t>Initial meeting</a:t>
            </a:r>
          </a:p>
          <a:p>
            <a:r>
              <a:rPr lang="en-US" sz="2000" dirty="0" smtClean="0"/>
              <a:t>July 2013</a:t>
            </a:r>
          </a:p>
          <a:p>
            <a:pPr lvl="1"/>
            <a:r>
              <a:rPr lang="en-US" sz="1800" dirty="0" smtClean="0"/>
              <a:t>Presentations</a:t>
            </a:r>
          </a:p>
          <a:p>
            <a:pPr lvl="1"/>
            <a:r>
              <a:rPr lang="en-US" sz="1800" dirty="0" smtClean="0"/>
              <a:t>SG Extension</a:t>
            </a:r>
          </a:p>
          <a:p>
            <a:r>
              <a:rPr lang="en-US" sz="2000" dirty="0" smtClean="0"/>
              <a:t>Sept 2013</a:t>
            </a:r>
          </a:p>
          <a:p>
            <a:pPr lvl="1"/>
            <a:r>
              <a:rPr lang="en-US" sz="1800" dirty="0" smtClean="0"/>
              <a:t>Presentations</a:t>
            </a:r>
          </a:p>
          <a:p>
            <a:r>
              <a:rPr lang="en-US" sz="2000" dirty="0" smtClean="0"/>
              <a:t>Nov 2013</a:t>
            </a:r>
          </a:p>
          <a:p>
            <a:pPr lvl="1"/>
            <a:r>
              <a:rPr lang="en-US" sz="1800" dirty="0" smtClean="0"/>
              <a:t>Presentations</a:t>
            </a:r>
          </a:p>
          <a:p>
            <a:pPr lvl="1"/>
            <a:r>
              <a:rPr lang="en-US" sz="1800" dirty="0" smtClean="0"/>
              <a:t>Initial PAR and 5C </a:t>
            </a:r>
          </a:p>
          <a:p>
            <a:pPr lvl="1"/>
            <a:r>
              <a:rPr lang="en-US" sz="1800" dirty="0" smtClean="0"/>
              <a:t>SG Extension</a:t>
            </a:r>
          </a:p>
        </p:txBody>
      </p:sp>
      <p:sp>
        <p:nvSpPr>
          <p:cNvPr id="14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000" dirty="0" smtClean="0"/>
              <a:t>Jan 2014</a:t>
            </a:r>
          </a:p>
          <a:p>
            <a:pPr lvl="1"/>
            <a:r>
              <a:rPr lang="en-US" sz="1800" dirty="0" smtClean="0"/>
              <a:t>Presentations</a:t>
            </a:r>
          </a:p>
          <a:p>
            <a:pPr lvl="1"/>
            <a:r>
              <a:rPr lang="en-US" sz="1800" dirty="0" smtClean="0"/>
              <a:t>Final version of PAR and 5C</a:t>
            </a:r>
          </a:p>
          <a:p>
            <a:pPr lvl="1"/>
            <a:r>
              <a:rPr lang="en-US" sz="1800" dirty="0" smtClean="0"/>
              <a:t>WG Approval</a:t>
            </a:r>
          </a:p>
          <a:p>
            <a:r>
              <a:rPr lang="en-US" sz="2000" dirty="0" smtClean="0"/>
              <a:t>March 2014</a:t>
            </a:r>
          </a:p>
          <a:p>
            <a:pPr lvl="1"/>
            <a:r>
              <a:rPr lang="en-US" sz="1800" dirty="0" smtClean="0"/>
              <a:t>Presentations</a:t>
            </a:r>
          </a:p>
          <a:p>
            <a:pPr lvl="1"/>
            <a:r>
              <a:rPr lang="en-US" sz="1800" dirty="0" smtClean="0"/>
              <a:t>EC Approval</a:t>
            </a:r>
          </a:p>
          <a:p>
            <a:r>
              <a:rPr lang="en-US" sz="2400" dirty="0" smtClean="0"/>
              <a:t>May-June 2014</a:t>
            </a:r>
          </a:p>
          <a:p>
            <a:pPr lvl="1"/>
            <a:r>
              <a:rPr lang="en-US" sz="2000" dirty="0" err="1" smtClean="0"/>
              <a:t>Nescom</a:t>
            </a:r>
            <a:r>
              <a:rPr lang="en-US" sz="2000" dirty="0" smtClean="0"/>
              <a:t> approval</a:t>
            </a:r>
          </a:p>
          <a:p>
            <a:r>
              <a:rPr lang="en-US" sz="2400" dirty="0" smtClean="0"/>
              <a:t>July 2014</a:t>
            </a:r>
          </a:p>
          <a:p>
            <a:pPr lvl="1"/>
            <a:r>
              <a:rPr lang="en-US" sz="2000" dirty="0" smtClean="0"/>
              <a:t>TG starts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2013</a:t>
            </a:r>
          </a:p>
        </p:txBody>
      </p:sp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551A2B01-A9EA-4D94-9D85-A4DD5FB05059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Conference Call Times</a:t>
            </a:r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 smtClean="0"/>
              <a:t>December 4	10:00 -12:00 ET</a:t>
            </a:r>
          </a:p>
          <a:p>
            <a:r>
              <a:rPr lang="en-US" dirty="0" smtClean="0"/>
              <a:t>December 18	20:00 – 22:00 ET</a:t>
            </a:r>
          </a:p>
          <a:p>
            <a:r>
              <a:rPr lang="en-US" dirty="0" smtClean="0"/>
              <a:t>January 8		10:00 – 12:00 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1631</TotalTime>
  <Words>278</Words>
  <Application>Microsoft Office PowerPoint</Application>
  <PresentationFormat>On-screen Show (4:3)</PresentationFormat>
  <Paragraphs>81</Paragraphs>
  <Slides>6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802-11-Submission</vt:lpstr>
      <vt:lpstr>Custom Design</vt:lpstr>
      <vt:lpstr>Document</vt:lpstr>
      <vt:lpstr>HEW SG November 2013 Closing Report</vt:lpstr>
      <vt:lpstr>Abstract</vt:lpstr>
      <vt:lpstr>Work Completed </vt:lpstr>
      <vt:lpstr>November 2013 Goals</vt:lpstr>
      <vt:lpstr>Timeline</vt:lpstr>
      <vt:lpstr>Conference Call Times</vt:lpstr>
    </vt:vector>
  </TitlesOfParts>
  <Company>Nortel Networks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OSAMA ABOUL-MAGD</dc:creator>
  <cp:lastModifiedBy>Osama Aboul-Magd</cp:lastModifiedBy>
  <cp:revision>234</cp:revision>
  <cp:lastPrinted>1998-02-10T13:28:06Z</cp:lastPrinted>
  <dcterms:created xsi:type="dcterms:W3CDTF">2008-11-13T20:03:38Z</dcterms:created>
  <dcterms:modified xsi:type="dcterms:W3CDTF">2013-11-15T15:09:55Z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(13)O48q+nWDiKNAVXoAwq58w7ATF5BZpxUzus1FEuepahc6BRLUWdfXeHQFTCUY0LJy0k4VdhaU_x000d_
ClKE+vHO/U/mou29hu2KJjbhxmA5ItupcNMT5WxyRwq0fKJDbcWiYyTt/8iZm3AOuESsQJz7_x000d_
V3pWxeXK6X4vSpDQAnvber0IcvBEcnjNYBpi09gkS/TmNrztuO14Atmyvc9eA8oMoTO7wkPx_x000d_
SKNjUBUKXds/xZU/qW</vt:lpwstr>
  </property>
  <property fmtid="{D5CDD505-2E9C-101B-9397-08002B2CF9AE}" pid="3" name="_ms_pID_7253431">
    <vt:lpwstr>CFGJ8/9mSM4yAJbe8GQhOk0gw4ZpTxq26UBEdx+yGRpN5f15j49bQb_x000d_
tJtFInl2XK/t6FvYGkchB8hjPflZ380jfEhHIAKm9nvW1Gv7dIup7uGqvs5XUQZu+2RWCKgS_x000d_
zTexH88Tof87YZFCnxRtsnUsMJCpMI/CYLAfFrGZm5vA1k1BTBDFtsWNY1UZA0UlxjHdNP+K_x000d_
5jJjmnESZodqDEVmZB84Z88lkelQ6m9fsHD2</vt:lpwstr>
  </property>
  <property fmtid="{D5CDD505-2E9C-101B-9397-08002B2CF9AE}" pid="4" name="_ms_pID_7253432">
    <vt:lpwstr>uRiwDfhDUO9Fm4yPc8pLwVMwbgCRsw3Ybn4L_x000d_
EqgtdWSX6jaxrwrKOiP3jCoGM0kuXOH37+Xsd8E6pHgctbOdPSHYvwEEpmoxcORO43Us3M+T_x000d_
To6/idjEjKbPvpr6G9XRVeXrDBHN0unY971l8s3f68ja9RHeB+yFEsRcRwzWo5Ars4opwF3W_x000d_
9jUuT6T5YFH4nC5fL5vz01SqEaVDcQvlxVCnieNWWyNkdkWbuIAlNy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b2lxDI+fTHyGU52OPU_x000d_
4qMn4b0t4uVUREKw4vRPvpRg+U5tq4mBNh2l/rJd7KdhowmaoeOKes6Inek7IaB/5UvdBx9E_x000d_
TuhI5+3bEZfWn8SnZelCEEMfTm3UqBdhq8poAqnRkNVfgHbpcRG4jPmVYiTJ7ijs8VWv0fsw_x000d_
UDrEJVywoNQnr64LZoW4HxDr6ldKl8guzeN2mRGK6UwwjSwdGTBvve4qZnfH/5RRBqOMkWmO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
Y4GX1lJ5D95kK1t8l/5PuCxo48rE75cwgd7OMsXQglvCMqc9HCPEgeZQFhU7B+qd8le50cNv_x000d_
FF1exRv5DLnmhvKwawt/naK6CXVmnaESZvAze9r9E2CxhBHOLY+PNEIPSIjRWPwwoxAT8tk7_x000d_
ueIPlsAIjocG4j9En1QDjjpduJnY13YaCGGiD7TT/ROhA8JcNyWzQzRnm0o6wyTTrVZjuk5m_x000d_
kog/TfU0B3ghJjYB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RvKnUiPMhslmntP9pW1h/gJvEVCGtCY5rjry0VFeFo2vHUTm9R+1Iz5u_x000d_
+1rB88Z/FcpaVer8pRfbe28lj333t+WQOMBGqxHsx7EShnnLcZtdBF3zIF9p8jQMeeu3WOUw_x000d_
/wpxSfoIg5zkd/12La5BEE1ZQI9K2mAev0pmLaJ6LC1oRzPB8iw6altHdyJ5TtuSotVYeJJu_x000d_
+nwUYBhrYkb4aXCu+SCwdfis0go0TzPSih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CPTjTbLkM9NBYntFSnFqwFKb5IVFIw4yYcA6GW_x000d_
Ty/vfnKFXm9nS4bmHB6q9dyn3pZxI/h/owZrKPc9cnhrihqvXdMhOfLadZ5ErWMJ9hI9oUG0_x000d_
hP67NANsXUuI9sr1mvzxar9w/1NrJCAWJWI9GIgxVvsAQia06/lprlrs15RnY42xT4c4lVKA_x000d_
e/QmmNuUX8JQeOnMxMY7CNYH+mdRzMD7BiZcfBTmgBm/q1zV/tu3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FmdBlR4hvNR+O7p4+09Y_x000d_
GxqTDr9heCE4l9W8qaMwBTBM6h7wiQoraiAIbrkv/mmSGMeF9I/rIHGmV3ss66poSo8+g6Ey_x000d_
iuXPZndUGNYOl8IF0BJBMlDvZKHRQ7zp+T012DgPrlTlkw99Amg+cWcP9qLduQsCiI7GA2C/_x000d_
Rr9jQ9S2jx0BwxOW3D+JjswMzWjShISSJLC9jAUACBYXrqHpocZy6sWrzqrB0Ao2oh3QGq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+2_x000d_
IhiBATFpjcb25RcWctqo0vuh8Kc0Hd/82jCjma3Q0iOx4gHrxQu57c3Vj+iPw9BJXZclqo4b_x000d_
Dx+/IeN8AFfzQbIhbJlGVq13CDkpEbxWVoRvZEkn4G44IvvbvzWqJ1GBlItX7zvV7Z7GmfI6_x000d_
Iu8s3Mr79JD1/BJa3wVbhtLez7GsA+D7KQ6u8KVZAxcfpOtm2LBn5oJEVxUYhxIx88rqCsFI_x000d_
y7TYmmOgBaFcsP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RQ3K295nvpge6ZVzPkdD2fgWLdinxVYdM41S55/GMg6kAOeQbzb22M/pFr_x000d_
lsHf54ZojuAgl/qxeUBbrcUxyY72UNrfDltXzrOES7FkneajPdow3rqURLvRCNWaPXyssWdl_x000d_
/F4f6T0j8TQIE1mQolEhGcoqOLafU26eoRF4TtJ/wvCORA3N8QRgcfq66njeRgJAyKnBmRjV_x000d_
DTzdVE2jkYDK5LHgr/JhEMwd2/E7Jxvw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vFfXRg291nmPPpllVFHIq7fd4H8L+6darn+QMKHy_x000d_
fG6KL1Wamnq2qidKap27keAIqZdaOCn5bb2fr0K9CH4Z4SRHAu54t+HQRQzTdmTDayYoCUKG_x000d_
7GPI8v9jXbS/XcDteqcqZABokd803HOuljXB4tYUWesP9fA+jO1BEbCg+b6xelBLcUWh6uFV_x000d_
8/zVdjkbj9tpiSPePDjvPvxZSMlqeb8Bfcm02tOi0SnbjlaLHY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pa2nOYZMJbmpdcwp+1RFzb_x000d_
Bv6sJS7NsyckLWXDcPUYVovXDg9k03r6w0mFX+E0pKEV+aJO/geLzqce6mgRJVKMUq7AbZHt_x000d_
3ZeUJxor9I+5vFlkOu+nGZLSP2cINEBlRAGnxKrL+ZRUKW/DW2muLotrUOpTXeVS7Aq393un_x000d_
lJejd+xhHpfWANFlJb3TLjSTdL123vSDF1EFLCAHAF0Ae650mOwj7dF9im08ZKLIlU9E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vrM5_x000d_
PAiFUX4louTy23OB1MgkwC7UqyueHg==</vt:lpwstr>
  </property>
  <property fmtid="{D5CDD505-2E9C-101B-9397-08002B2CF9AE}" pid="27" name="_ms_pID_72534312_00">
    <vt:lpwstr>_ms_pID_72534312</vt:lpwstr>
  </property>
</Properties>
</file>